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657" r:id="rId2"/>
    <p:sldMasterId id="2147483653" r:id="rId3"/>
  </p:sldMasterIdLst>
  <p:notesMasterIdLst>
    <p:notesMasterId r:id="rId5"/>
  </p:notesMasterIdLst>
  <p:sldIdLst>
    <p:sldId id="256" r:id="rId4"/>
  </p:sldIdLst>
  <p:sldSz cx="27432000" cy="16459200"/>
  <p:notesSz cx="6858000" cy="9144000"/>
  <p:defaultText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KOTOULAS" initials="AK" lastIdx="2" clrIdx="0"/>
  <p:cmAuthor id="1" name="A.KOTOULAS" initials="HELP" lastIdx="1" clrIdx="1"/>
  <p:cmAuthor id="2" name="A.KOTOULAS" initials="HELP - " lastIdx="1" clrIdx="2"/>
  <p:cmAuthor id="3" name="PosterPresentations.com - 510.649.3001" initials="HELP - " lastIdx="1" clrIdx="3"/>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3E9E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15033" autoAdjust="0"/>
    <p:restoredTop sz="94706" autoAdjust="0"/>
  </p:normalViewPr>
  <p:slideViewPr>
    <p:cSldViewPr snapToGrid="0" snapToObjects="1" showGuides="1">
      <p:cViewPr>
        <p:scale>
          <a:sx n="37" d="100"/>
          <a:sy n="37" d="100"/>
        </p:scale>
        <p:origin x="-1304" y="-112"/>
      </p:cViewPr>
      <p:guideLst>
        <p:guide orient="horz" pos="1659"/>
        <p:guide orient="horz" pos="144"/>
        <p:guide orient="horz" pos="10080"/>
        <p:guide orient="horz"/>
        <p:guide pos="363"/>
        <p:guide pos="1691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Master" Target="slideMasters/slideMaster3.xml"/><Relationship Id="rId4" Type="http://schemas.openxmlformats.org/officeDocument/2006/relationships/slide" Target="slides/slide1.xml"/><Relationship Id="rId5" Type="http://schemas.openxmlformats.org/officeDocument/2006/relationships/notesMaster" Target="notesMasters/notesMaster1.xml"/><Relationship Id="rId6" Type="http://schemas.openxmlformats.org/officeDocument/2006/relationships/printerSettings" Target="printerSettings/printerSettings1.bin"/><Relationship Id="rId7" Type="http://schemas.openxmlformats.org/officeDocument/2006/relationships/commentAuthors" Target="commentAuthors.xml"/><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Master" Target="slideMasters/slideMaster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CC2317-6751-4CD4-9995-8782DD78E936}" type="datetimeFigureOut">
              <a:rPr lang="en-US" smtClean="0"/>
              <a:pPr/>
              <a:t>2/17/17</a:t>
            </a:fld>
            <a:endParaRPr lang="en-US" dirty="0"/>
          </a:p>
        </p:txBody>
      </p:sp>
      <p:sp>
        <p:nvSpPr>
          <p:cNvPr id="4" name="Slide Image Placeholder 3"/>
          <p:cNvSpPr>
            <a:spLocks noGrp="1" noRot="1" noChangeAspect="1"/>
          </p:cNvSpPr>
          <p:nvPr>
            <p:ph type="sldImg" idx="2"/>
          </p:nvPr>
        </p:nvSpPr>
        <p:spPr>
          <a:xfrm>
            <a:off x="571500" y="685800"/>
            <a:ext cx="5715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A1A87D-CAF7-4BDC-A0D3-C0DBEDE81619}" type="slidenum">
              <a:rPr lang="en-US" smtClean="0"/>
              <a:pPr/>
              <a:t>‹#›</a:t>
            </a:fld>
            <a:endParaRPr lang="en-US" dirty="0"/>
          </a:p>
        </p:txBody>
      </p:sp>
    </p:spTree>
    <p:extLst>
      <p:ext uri="{BB962C8B-B14F-4D97-AF65-F5344CB8AC3E}">
        <p14:creationId xmlns:p14="http://schemas.microsoft.com/office/powerpoint/2010/main" val="3146657063"/>
      </p:ext>
    </p:extLst>
  </p:cSld>
  <p:clrMap bg1="lt1" tx1="dk1" bg2="lt2" tx2="dk2" accent1="accent1" accent2="accent2" accent3="accent3" accent4="accent4" accent5="accent5" accent6="accent6" hlink="hlink" folHlink="folHlink"/>
  <p:notesStyle>
    <a:lvl1pPr marL="0" algn="l" defTabSz="2507943" rtl="0" eaLnBrk="1" latinLnBrk="0" hangingPunct="1">
      <a:defRPr sz="3300" kern="1200">
        <a:solidFill>
          <a:schemeClr val="tx1"/>
        </a:solidFill>
        <a:latin typeface="+mn-lt"/>
        <a:ea typeface="+mn-ea"/>
        <a:cs typeface="+mn-cs"/>
      </a:defRPr>
    </a:lvl1pPr>
    <a:lvl2pPr marL="1253972" algn="l" defTabSz="2507943" rtl="0" eaLnBrk="1" latinLnBrk="0" hangingPunct="1">
      <a:defRPr sz="3300" kern="1200">
        <a:solidFill>
          <a:schemeClr val="tx1"/>
        </a:solidFill>
        <a:latin typeface="+mn-lt"/>
        <a:ea typeface="+mn-ea"/>
        <a:cs typeface="+mn-cs"/>
      </a:defRPr>
    </a:lvl2pPr>
    <a:lvl3pPr marL="2507943" algn="l" defTabSz="2507943" rtl="0" eaLnBrk="1" latinLnBrk="0" hangingPunct="1">
      <a:defRPr sz="3300" kern="1200">
        <a:solidFill>
          <a:schemeClr val="tx1"/>
        </a:solidFill>
        <a:latin typeface="+mn-lt"/>
        <a:ea typeface="+mn-ea"/>
        <a:cs typeface="+mn-cs"/>
      </a:defRPr>
    </a:lvl3pPr>
    <a:lvl4pPr marL="3761915" algn="l" defTabSz="2507943" rtl="0" eaLnBrk="1" latinLnBrk="0" hangingPunct="1">
      <a:defRPr sz="3300" kern="1200">
        <a:solidFill>
          <a:schemeClr val="tx1"/>
        </a:solidFill>
        <a:latin typeface="+mn-lt"/>
        <a:ea typeface="+mn-ea"/>
        <a:cs typeface="+mn-cs"/>
      </a:defRPr>
    </a:lvl4pPr>
    <a:lvl5pPr marL="5015886" algn="l" defTabSz="2507943" rtl="0" eaLnBrk="1" latinLnBrk="0" hangingPunct="1">
      <a:defRPr sz="3300" kern="1200">
        <a:solidFill>
          <a:schemeClr val="tx1"/>
        </a:solidFill>
        <a:latin typeface="+mn-lt"/>
        <a:ea typeface="+mn-ea"/>
        <a:cs typeface="+mn-cs"/>
      </a:defRPr>
    </a:lvl5pPr>
    <a:lvl6pPr marL="6269858" algn="l" defTabSz="2507943" rtl="0" eaLnBrk="1" latinLnBrk="0" hangingPunct="1">
      <a:defRPr sz="3300" kern="1200">
        <a:solidFill>
          <a:schemeClr val="tx1"/>
        </a:solidFill>
        <a:latin typeface="+mn-lt"/>
        <a:ea typeface="+mn-ea"/>
        <a:cs typeface="+mn-cs"/>
      </a:defRPr>
    </a:lvl6pPr>
    <a:lvl7pPr marL="7523830" algn="l" defTabSz="2507943" rtl="0" eaLnBrk="1" latinLnBrk="0" hangingPunct="1">
      <a:defRPr sz="3300" kern="1200">
        <a:solidFill>
          <a:schemeClr val="tx1"/>
        </a:solidFill>
        <a:latin typeface="+mn-lt"/>
        <a:ea typeface="+mn-ea"/>
        <a:cs typeface="+mn-cs"/>
      </a:defRPr>
    </a:lvl7pPr>
    <a:lvl8pPr marL="8777801" algn="l" defTabSz="2507943" rtl="0" eaLnBrk="1" latinLnBrk="0" hangingPunct="1">
      <a:defRPr sz="3300" kern="1200">
        <a:solidFill>
          <a:schemeClr val="tx1"/>
        </a:solidFill>
        <a:latin typeface="+mn-lt"/>
        <a:ea typeface="+mn-ea"/>
        <a:cs typeface="+mn-cs"/>
      </a:defRPr>
    </a:lvl8pPr>
    <a:lvl9pPr marL="10031773" algn="l" defTabSz="2507943" rtl="0" eaLnBrk="1" latinLnBrk="0" hangingPunct="1">
      <a:defRPr sz="3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6A1A87D-CAF7-4BDC-A0D3-C0DBEDE81619}" type="slidenum">
              <a:rPr lang="en-US" smtClean="0"/>
              <a:pPr/>
              <a:t>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ndard 4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65116" y="3063161"/>
            <a:ext cx="6285508"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6" name="Text Placeholder 5"/>
          <p:cNvSpPr>
            <a:spLocks noGrp="1"/>
          </p:cNvSpPr>
          <p:nvPr>
            <p:ph type="body" sz="quarter" idx="11" hasCustomPrompt="1"/>
          </p:nvPr>
        </p:nvSpPr>
        <p:spPr>
          <a:xfrm>
            <a:off x="576461" y="2649220"/>
            <a:ext cx="6280547" cy="428684"/>
          </a:xfrm>
          <a:prstGeom prst="rect">
            <a:avLst/>
          </a:prstGeom>
          <a:noFill/>
        </p:spPr>
        <p:txBody>
          <a:bodyPr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edit) INTRODUCTION or ABSTRACT</a:t>
            </a:r>
            <a:endParaRPr lang="en-US" dirty="0"/>
          </a:p>
        </p:txBody>
      </p:sp>
      <p:sp>
        <p:nvSpPr>
          <p:cNvPr id="14" name="Picture Placeholder 13"/>
          <p:cNvSpPr>
            <a:spLocks noGrp="1"/>
          </p:cNvSpPr>
          <p:nvPr>
            <p:ph type="pic" sz="quarter" idx="15" hasCustomPrompt="1"/>
          </p:nvPr>
        </p:nvSpPr>
        <p:spPr>
          <a:xfrm>
            <a:off x="57150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18"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20" name="Text Placeholder 5"/>
          <p:cNvSpPr>
            <a:spLocks noGrp="1"/>
          </p:cNvSpPr>
          <p:nvPr>
            <p:ph type="body" sz="quarter" idx="20" hasCustomPrompt="1"/>
          </p:nvPr>
        </p:nvSpPr>
        <p:spPr>
          <a:xfrm>
            <a:off x="576461" y="7268816"/>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edit)  OBJECTIVES</a:t>
            </a:r>
            <a:endParaRPr lang="en-US" dirty="0"/>
          </a:p>
        </p:txBody>
      </p:sp>
      <p:sp>
        <p:nvSpPr>
          <p:cNvPr id="21" name="Text Placeholder 3"/>
          <p:cNvSpPr>
            <a:spLocks noGrp="1"/>
          </p:cNvSpPr>
          <p:nvPr>
            <p:ph type="body" sz="quarter" idx="21" hasCustomPrompt="1"/>
          </p:nvPr>
        </p:nvSpPr>
        <p:spPr>
          <a:xfrm>
            <a:off x="7241978" y="3063161"/>
            <a:ext cx="6280546"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7241977" y="2649220"/>
            <a:ext cx="6280547" cy="428684"/>
          </a:xfrm>
          <a:prstGeom prst="rect">
            <a:avLst/>
          </a:prstGeom>
          <a:noFill/>
        </p:spPr>
        <p:txBody>
          <a:bodyPr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edit)  MATERIALS &amp; METHODS</a:t>
            </a:r>
            <a:endParaRPr lang="en-US" dirty="0"/>
          </a:p>
        </p:txBody>
      </p:sp>
      <p:sp>
        <p:nvSpPr>
          <p:cNvPr id="23" name="Text Placeholder 3"/>
          <p:cNvSpPr>
            <a:spLocks noGrp="1"/>
          </p:cNvSpPr>
          <p:nvPr>
            <p:ph type="body" sz="quarter" idx="23" hasCustomPrompt="1"/>
          </p:nvPr>
        </p:nvSpPr>
        <p:spPr>
          <a:xfrm>
            <a:off x="13911462" y="3063161"/>
            <a:ext cx="6280546"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4" name="Text Placeholder 5"/>
          <p:cNvSpPr>
            <a:spLocks noGrp="1"/>
          </p:cNvSpPr>
          <p:nvPr>
            <p:ph type="body" sz="quarter" idx="24" hasCustomPrompt="1"/>
          </p:nvPr>
        </p:nvSpPr>
        <p:spPr>
          <a:xfrm>
            <a:off x="13906500" y="2649220"/>
            <a:ext cx="6286500" cy="428684"/>
          </a:xfrm>
          <a:prstGeom prst="rect">
            <a:avLst/>
          </a:prstGeom>
          <a:noFill/>
        </p:spPr>
        <p:txBody>
          <a:bodyPr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edit)  RESULTS</a:t>
            </a:r>
            <a:endParaRPr lang="en-US" dirty="0"/>
          </a:p>
        </p:txBody>
      </p:sp>
      <p:sp>
        <p:nvSpPr>
          <p:cNvPr id="25" name="Text Placeholder 5"/>
          <p:cNvSpPr>
            <a:spLocks noGrp="1"/>
          </p:cNvSpPr>
          <p:nvPr>
            <p:ph type="body" sz="quarter" idx="25" hasCustomPrompt="1"/>
          </p:nvPr>
        </p:nvSpPr>
        <p:spPr>
          <a:xfrm>
            <a:off x="20575984" y="2649220"/>
            <a:ext cx="6279386"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edit)  CONCLUSIONS</a:t>
            </a:r>
            <a:endParaRPr lang="en-US" dirty="0"/>
          </a:p>
        </p:txBody>
      </p:sp>
      <p:sp>
        <p:nvSpPr>
          <p:cNvPr id="26" name="Text Placeholder 3"/>
          <p:cNvSpPr>
            <a:spLocks noGrp="1"/>
          </p:cNvSpPr>
          <p:nvPr>
            <p:ph type="body" sz="quarter" idx="26" hasCustomPrompt="1"/>
          </p:nvPr>
        </p:nvSpPr>
        <p:spPr>
          <a:xfrm>
            <a:off x="20575984" y="3063161"/>
            <a:ext cx="6279386"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7" name="Text Placeholder 5"/>
          <p:cNvSpPr>
            <a:spLocks noGrp="1"/>
          </p:cNvSpPr>
          <p:nvPr>
            <p:ph type="body" sz="quarter" idx="27" hasCustomPrompt="1"/>
          </p:nvPr>
        </p:nvSpPr>
        <p:spPr>
          <a:xfrm>
            <a:off x="20575984" y="7298928"/>
            <a:ext cx="6279386"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edit)  REFERENCES</a:t>
            </a:r>
            <a:endParaRPr lang="en-US" dirty="0"/>
          </a:p>
        </p:txBody>
      </p:sp>
      <p:sp>
        <p:nvSpPr>
          <p:cNvPr id="28" name="Text Placeholder 3"/>
          <p:cNvSpPr>
            <a:spLocks noGrp="1"/>
          </p:cNvSpPr>
          <p:nvPr>
            <p:ph type="body" sz="quarter" idx="28" hasCustomPrompt="1"/>
          </p:nvPr>
        </p:nvSpPr>
        <p:spPr>
          <a:xfrm>
            <a:off x="20574412" y="7749540"/>
            <a:ext cx="6282531"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9" name="Text Placeholder 5"/>
          <p:cNvSpPr>
            <a:spLocks noGrp="1"/>
          </p:cNvSpPr>
          <p:nvPr>
            <p:ph type="body" sz="quarter" idx="29" hasCustomPrompt="1"/>
          </p:nvPr>
        </p:nvSpPr>
        <p:spPr>
          <a:xfrm>
            <a:off x="20575984" y="13002260"/>
            <a:ext cx="6279386"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edit)  ACKNOWLEDGEMENTS  or  CONTACT</a:t>
            </a:r>
            <a:endParaRPr lang="en-US" dirty="0"/>
          </a:p>
        </p:txBody>
      </p:sp>
      <p:sp>
        <p:nvSpPr>
          <p:cNvPr id="30" name="Text Placeholder 3"/>
          <p:cNvSpPr>
            <a:spLocks noGrp="1"/>
          </p:cNvSpPr>
          <p:nvPr>
            <p:ph type="body" sz="quarter" idx="30" hasCustomPrompt="1"/>
          </p:nvPr>
        </p:nvSpPr>
        <p:spPr>
          <a:xfrm>
            <a:off x="20574412" y="13432552"/>
            <a:ext cx="6282531"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111" name="Text Placeholder 5"/>
          <p:cNvSpPr>
            <a:spLocks noGrp="1"/>
          </p:cNvSpPr>
          <p:nvPr>
            <p:ph type="body" sz="quarter" idx="95"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60" name="Text Placeholder 3"/>
          <p:cNvSpPr>
            <a:spLocks noGrp="1"/>
          </p:cNvSpPr>
          <p:nvPr>
            <p:ph type="body" sz="quarter" idx="96" hasCustomPrompt="1"/>
          </p:nvPr>
        </p:nvSpPr>
        <p:spPr>
          <a:xfrm>
            <a:off x="565116" y="7699295"/>
            <a:ext cx="6285508"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103" name="Text Placeholder 3"/>
          <p:cNvSpPr>
            <a:spLocks noGrp="1"/>
          </p:cNvSpPr>
          <p:nvPr>
            <p:ph type="body" sz="quarter" idx="107"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1" name="Text Placeholder 3"/>
          <p:cNvSpPr>
            <a:spLocks noGrp="1"/>
          </p:cNvSpPr>
          <p:nvPr>
            <p:ph type="body" sz="quarter" idx="116"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2" name="Text Placeholder 3"/>
          <p:cNvSpPr>
            <a:spLocks noGrp="1"/>
          </p:cNvSpPr>
          <p:nvPr>
            <p:ph type="body" sz="quarter" idx="117"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3" name="Text Placeholder 3"/>
          <p:cNvSpPr>
            <a:spLocks noGrp="1"/>
          </p:cNvSpPr>
          <p:nvPr>
            <p:ph type="body" sz="quarter" idx="118"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4" name="Text Placeholder 3"/>
          <p:cNvSpPr>
            <a:spLocks noGrp="1"/>
          </p:cNvSpPr>
          <p:nvPr>
            <p:ph type="body" sz="quarter" idx="119"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5" name="Text Placeholder 3"/>
          <p:cNvSpPr>
            <a:spLocks noGrp="1"/>
          </p:cNvSpPr>
          <p:nvPr>
            <p:ph type="body" sz="quarter" idx="120"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6" name="Text Placeholder 3"/>
          <p:cNvSpPr>
            <a:spLocks noGrp="1"/>
          </p:cNvSpPr>
          <p:nvPr>
            <p:ph type="body" sz="quarter" idx="121"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7" name="Text Placeholder 3"/>
          <p:cNvSpPr>
            <a:spLocks noGrp="1"/>
          </p:cNvSpPr>
          <p:nvPr>
            <p:ph type="body" sz="quarter" idx="122"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8" name="Text Placeholder 3"/>
          <p:cNvSpPr>
            <a:spLocks noGrp="1"/>
          </p:cNvSpPr>
          <p:nvPr>
            <p:ph type="body" sz="quarter" idx="123"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9" name="Text Placeholder 3"/>
          <p:cNvSpPr>
            <a:spLocks noGrp="1"/>
          </p:cNvSpPr>
          <p:nvPr>
            <p:ph type="body" sz="quarter" idx="124"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61" name="Text Placeholder 3"/>
          <p:cNvSpPr>
            <a:spLocks noGrp="1"/>
          </p:cNvSpPr>
          <p:nvPr>
            <p:ph type="body" sz="quarter" idx="125"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3"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4"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5"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6"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7"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9"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2"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5"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8"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2"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21" name="Picture Placeholder 13"/>
          <p:cNvSpPr>
            <a:spLocks noGrp="1"/>
          </p:cNvSpPr>
          <p:nvPr>
            <p:ph type="pic" sz="quarter" idx="13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62" name="Text Placeholder 5"/>
          <p:cNvSpPr>
            <a:spLocks noGrp="1"/>
          </p:cNvSpPr>
          <p:nvPr>
            <p:ph type="body" sz="quarter" idx="136"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63" name="Text Placeholder 5"/>
          <p:cNvSpPr>
            <a:spLocks noGrp="1"/>
          </p:cNvSpPr>
          <p:nvPr>
            <p:ph type="body" sz="quarter" idx="137"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64" name="Text Placeholder 5"/>
          <p:cNvSpPr>
            <a:spLocks noGrp="1"/>
          </p:cNvSpPr>
          <p:nvPr>
            <p:ph type="body" sz="quarter" idx="138"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65" name="Text Placeholder 5"/>
          <p:cNvSpPr>
            <a:spLocks noGrp="1"/>
          </p:cNvSpPr>
          <p:nvPr>
            <p:ph type="body" sz="quarter" idx="139"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66" name="Text Placeholder 5"/>
          <p:cNvSpPr>
            <a:spLocks noGrp="1"/>
          </p:cNvSpPr>
          <p:nvPr>
            <p:ph type="body" sz="quarter" idx="140"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67" name="Text Placeholder 5"/>
          <p:cNvSpPr>
            <a:spLocks noGrp="1"/>
          </p:cNvSpPr>
          <p:nvPr>
            <p:ph type="body" sz="quarter" idx="141"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68" name="Text Placeholder 5"/>
          <p:cNvSpPr>
            <a:spLocks noGrp="1"/>
          </p:cNvSpPr>
          <p:nvPr>
            <p:ph type="body" sz="quarter" idx="142"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69" name="Text Placeholder 5"/>
          <p:cNvSpPr>
            <a:spLocks noGrp="1"/>
          </p:cNvSpPr>
          <p:nvPr>
            <p:ph type="body" sz="quarter" idx="143"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70" name="Text Placeholder 5"/>
          <p:cNvSpPr>
            <a:spLocks noGrp="1"/>
          </p:cNvSpPr>
          <p:nvPr>
            <p:ph type="body" sz="quarter" idx="144"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71" name="Text Placeholder 5"/>
          <p:cNvSpPr>
            <a:spLocks noGrp="1"/>
          </p:cNvSpPr>
          <p:nvPr>
            <p:ph type="body" sz="quarter" idx="145"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72" name="Text Placeholder 5"/>
          <p:cNvSpPr>
            <a:spLocks noGrp="1"/>
          </p:cNvSpPr>
          <p:nvPr>
            <p:ph type="body" sz="quarter" idx="146"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73" name="Text Placeholder 5"/>
          <p:cNvSpPr>
            <a:spLocks noGrp="1"/>
          </p:cNvSpPr>
          <p:nvPr>
            <p:ph type="body" sz="quarter" idx="147"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74" name="Text Placeholder 5"/>
          <p:cNvSpPr>
            <a:spLocks noGrp="1"/>
          </p:cNvSpPr>
          <p:nvPr>
            <p:ph type="body" sz="quarter" idx="148"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75" name="Text Placeholder 5"/>
          <p:cNvSpPr>
            <a:spLocks noGrp="1"/>
          </p:cNvSpPr>
          <p:nvPr>
            <p:ph type="body" sz="quarter" idx="149"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76" name="Text Placeholder 76"/>
          <p:cNvSpPr>
            <a:spLocks noGrp="1"/>
          </p:cNvSpPr>
          <p:nvPr>
            <p:ph type="body" sz="quarter" idx="150" hasCustomPrompt="1"/>
          </p:nvPr>
        </p:nvSpPr>
        <p:spPr>
          <a:xfrm>
            <a:off x="3662362" y="1078170"/>
            <a:ext cx="20107276" cy="598230"/>
          </a:xfrm>
          <a:prstGeom prst="rect">
            <a:avLst/>
          </a:prstGeom>
        </p:spPr>
        <p:txBody>
          <a:bodyPr>
            <a:normAutofit/>
          </a:bodyPr>
          <a:lstStyle>
            <a:lvl1pPr algn="ctr">
              <a:buFontTx/>
              <a:buNone/>
              <a:defRPr sz="36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77"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78"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Tree>
  </p:cSld>
  <p:clrMapOvr>
    <a:masterClrMapping/>
  </p:clrMapOvr>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tandard 3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65116" y="3063161"/>
            <a:ext cx="849454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6" name="Text Placeholder 5"/>
          <p:cNvSpPr>
            <a:spLocks noGrp="1"/>
          </p:cNvSpPr>
          <p:nvPr>
            <p:ph type="body" sz="quarter" idx="11" hasCustomPrompt="1"/>
          </p:nvPr>
        </p:nvSpPr>
        <p:spPr>
          <a:xfrm>
            <a:off x="576461" y="2632869"/>
            <a:ext cx="8483204"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INTRODUCTION or ABSTRACT</a:t>
            </a:r>
            <a:endParaRPr lang="en-US" dirty="0"/>
          </a:p>
        </p:txBody>
      </p:sp>
      <p:sp>
        <p:nvSpPr>
          <p:cNvPr id="19" name="Text Placeholder 3"/>
          <p:cNvSpPr>
            <a:spLocks noGrp="1"/>
          </p:cNvSpPr>
          <p:nvPr>
            <p:ph type="body" sz="quarter" idx="19" hasCustomPrompt="1"/>
          </p:nvPr>
        </p:nvSpPr>
        <p:spPr>
          <a:xfrm>
            <a:off x="576461" y="9035724"/>
            <a:ext cx="849554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0" name="Text Placeholder 5"/>
          <p:cNvSpPr>
            <a:spLocks noGrp="1"/>
          </p:cNvSpPr>
          <p:nvPr>
            <p:ph type="body" sz="quarter" idx="20" hasCustomPrompt="1"/>
          </p:nvPr>
        </p:nvSpPr>
        <p:spPr>
          <a:xfrm>
            <a:off x="588799" y="8621486"/>
            <a:ext cx="8483203"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OBJECTIVES</a:t>
            </a:r>
            <a:endParaRPr lang="en-US" dirty="0"/>
          </a:p>
        </p:txBody>
      </p:sp>
      <p:sp>
        <p:nvSpPr>
          <p:cNvPr id="21" name="Text Placeholder 3"/>
          <p:cNvSpPr>
            <a:spLocks noGrp="1"/>
          </p:cNvSpPr>
          <p:nvPr>
            <p:ph type="body" sz="quarter" idx="21" hasCustomPrompt="1"/>
          </p:nvPr>
        </p:nvSpPr>
        <p:spPr>
          <a:xfrm>
            <a:off x="9471422" y="10733346"/>
            <a:ext cx="8482209"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9471422" y="10286703"/>
            <a:ext cx="848220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MATERIALS &amp; METHODS</a:t>
            </a:r>
            <a:endParaRPr lang="en-US" dirty="0"/>
          </a:p>
        </p:txBody>
      </p:sp>
      <p:sp>
        <p:nvSpPr>
          <p:cNvPr id="23" name="Text Placeholder 3"/>
          <p:cNvSpPr>
            <a:spLocks noGrp="1"/>
          </p:cNvSpPr>
          <p:nvPr>
            <p:ph type="body" sz="quarter" idx="23" hasCustomPrompt="1"/>
          </p:nvPr>
        </p:nvSpPr>
        <p:spPr>
          <a:xfrm>
            <a:off x="9476384" y="3087450"/>
            <a:ext cx="8482209"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4" name="Text Placeholder 5"/>
          <p:cNvSpPr>
            <a:spLocks noGrp="1"/>
          </p:cNvSpPr>
          <p:nvPr>
            <p:ph type="body" sz="quarter" idx="24" hasCustomPrompt="1"/>
          </p:nvPr>
        </p:nvSpPr>
        <p:spPr>
          <a:xfrm>
            <a:off x="9471422" y="2632869"/>
            <a:ext cx="8487172"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RESULTS</a:t>
            </a:r>
            <a:endParaRPr lang="en-US" dirty="0"/>
          </a:p>
        </p:txBody>
      </p:sp>
      <p:sp>
        <p:nvSpPr>
          <p:cNvPr id="25" name="Text Placeholder 5"/>
          <p:cNvSpPr>
            <a:spLocks noGrp="1"/>
          </p:cNvSpPr>
          <p:nvPr>
            <p:ph type="body" sz="quarter" idx="25" hasCustomPrompt="1"/>
          </p:nvPr>
        </p:nvSpPr>
        <p:spPr>
          <a:xfrm>
            <a:off x="18372337" y="2632869"/>
            <a:ext cx="8485018"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CONCLUSIONS</a:t>
            </a:r>
            <a:endParaRPr lang="en-US" dirty="0"/>
          </a:p>
        </p:txBody>
      </p:sp>
      <p:sp>
        <p:nvSpPr>
          <p:cNvPr id="26" name="Text Placeholder 3"/>
          <p:cNvSpPr>
            <a:spLocks noGrp="1"/>
          </p:cNvSpPr>
          <p:nvPr>
            <p:ph type="body" sz="quarter" idx="26" hasCustomPrompt="1"/>
          </p:nvPr>
        </p:nvSpPr>
        <p:spPr>
          <a:xfrm>
            <a:off x="18372337" y="3063161"/>
            <a:ext cx="848501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7" name="Text Placeholder 5"/>
          <p:cNvSpPr>
            <a:spLocks noGrp="1"/>
          </p:cNvSpPr>
          <p:nvPr>
            <p:ph type="body" sz="quarter" idx="27" hasCustomPrompt="1"/>
          </p:nvPr>
        </p:nvSpPr>
        <p:spPr>
          <a:xfrm>
            <a:off x="18372337" y="8605432"/>
            <a:ext cx="8485018"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REFERENCES</a:t>
            </a:r>
            <a:endParaRPr lang="en-US" dirty="0"/>
          </a:p>
        </p:txBody>
      </p:sp>
      <p:sp>
        <p:nvSpPr>
          <p:cNvPr id="28" name="Text Placeholder 3"/>
          <p:cNvSpPr>
            <a:spLocks noGrp="1"/>
          </p:cNvSpPr>
          <p:nvPr>
            <p:ph type="body" sz="quarter" idx="28" hasCustomPrompt="1"/>
          </p:nvPr>
        </p:nvSpPr>
        <p:spPr>
          <a:xfrm>
            <a:off x="18369192" y="9056044"/>
            <a:ext cx="8488163"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9" name="Text Placeholder 5"/>
          <p:cNvSpPr>
            <a:spLocks noGrp="1"/>
          </p:cNvSpPr>
          <p:nvPr>
            <p:ph type="body" sz="quarter" idx="29" hasCustomPrompt="1"/>
          </p:nvPr>
        </p:nvSpPr>
        <p:spPr>
          <a:xfrm>
            <a:off x="18372337" y="12839700"/>
            <a:ext cx="8485018"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ACKNOWLEDGEMENTS  or  CONTACT</a:t>
            </a:r>
            <a:endParaRPr lang="en-US" dirty="0"/>
          </a:p>
        </p:txBody>
      </p:sp>
      <p:sp>
        <p:nvSpPr>
          <p:cNvPr id="30" name="Text Placeholder 3"/>
          <p:cNvSpPr>
            <a:spLocks noGrp="1"/>
          </p:cNvSpPr>
          <p:nvPr>
            <p:ph type="body" sz="quarter" idx="30" hasCustomPrompt="1"/>
          </p:nvPr>
        </p:nvSpPr>
        <p:spPr>
          <a:xfrm>
            <a:off x="18372337" y="13290312"/>
            <a:ext cx="8488163"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60" name="Picture Placeholder 13"/>
          <p:cNvSpPr>
            <a:spLocks noGrp="1"/>
          </p:cNvSpPr>
          <p:nvPr>
            <p:ph type="pic" sz="quarter" idx="15" hasCustomPrompt="1"/>
          </p:nvPr>
        </p:nvSpPr>
        <p:spPr>
          <a:xfrm>
            <a:off x="57150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61"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72" name="Text Placeholder 76"/>
          <p:cNvSpPr>
            <a:spLocks noGrp="1"/>
          </p:cNvSpPr>
          <p:nvPr>
            <p:ph type="body" sz="quarter" idx="150" hasCustomPrompt="1"/>
          </p:nvPr>
        </p:nvSpPr>
        <p:spPr>
          <a:xfrm>
            <a:off x="3662362" y="1078170"/>
            <a:ext cx="20107276" cy="598230"/>
          </a:xfrm>
          <a:prstGeom prst="rect">
            <a:avLst/>
          </a:prstGeom>
        </p:spPr>
        <p:txBody>
          <a:bodyPr>
            <a:normAutofit/>
          </a:bodyPr>
          <a:lstStyle>
            <a:lvl1pPr algn="ctr">
              <a:buFontTx/>
              <a:buNone/>
              <a:defRPr sz="36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75"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77"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
        <p:nvSpPr>
          <p:cNvPr id="63" name="Text Placeholder 5"/>
          <p:cNvSpPr>
            <a:spLocks noGrp="1"/>
          </p:cNvSpPr>
          <p:nvPr>
            <p:ph type="body" sz="quarter" idx="95"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66" name="Text Placeholder 3"/>
          <p:cNvSpPr>
            <a:spLocks noGrp="1"/>
          </p:cNvSpPr>
          <p:nvPr>
            <p:ph type="body" sz="quarter" idx="107"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69" name="Text Placeholder 3"/>
          <p:cNvSpPr>
            <a:spLocks noGrp="1"/>
          </p:cNvSpPr>
          <p:nvPr>
            <p:ph type="body" sz="quarter" idx="116"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78" name="Text Placeholder 3"/>
          <p:cNvSpPr>
            <a:spLocks noGrp="1"/>
          </p:cNvSpPr>
          <p:nvPr>
            <p:ph type="body" sz="quarter" idx="117"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79" name="Text Placeholder 3"/>
          <p:cNvSpPr>
            <a:spLocks noGrp="1"/>
          </p:cNvSpPr>
          <p:nvPr>
            <p:ph type="body" sz="quarter" idx="118"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0" name="Text Placeholder 3"/>
          <p:cNvSpPr>
            <a:spLocks noGrp="1"/>
          </p:cNvSpPr>
          <p:nvPr>
            <p:ph type="body" sz="quarter" idx="119"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1" name="Text Placeholder 3"/>
          <p:cNvSpPr>
            <a:spLocks noGrp="1"/>
          </p:cNvSpPr>
          <p:nvPr>
            <p:ph type="body" sz="quarter" idx="120"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2" name="Text Placeholder 3"/>
          <p:cNvSpPr>
            <a:spLocks noGrp="1"/>
          </p:cNvSpPr>
          <p:nvPr>
            <p:ph type="body" sz="quarter" idx="121"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3" name="Text Placeholder 3"/>
          <p:cNvSpPr>
            <a:spLocks noGrp="1"/>
          </p:cNvSpPr>
          <p:nvPr>
            <p:ph type="body" sz="quarter" idx="122"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4" name="Text Placeholder 3"/>
          <p:cNvSpPr>
            <a:spLocks noGrp="1"/>
          </p:cNvSpPr>
          <p:nvPr>
            <p:ph type="body" sz="quarter" idx="123"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5" name="Text Placeholder 3"/>
          <p:cNvSpPr>
            <a:spLocks noGrp="1"/>
          </p:cNvSpPr>
          <p:nvPr>
            <p:ph type="body" sz="quarter" idx="124"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6" name="Text Placeholder 3"/>
          <p:cNvSpPr>
            <a:spLocks noGrp="1"/>
          </p:cNvSpPr>
          <p:nvPr>
            <p:ph type="body" sz="quarter" idx="125"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7"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8"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9"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0"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1"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2"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3"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4"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5"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6"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7" name="Picture Placeholder 13"/>
          <p:cNvSpPr>
            <a:spLocks noGrp="1"/>
          </p:cNvSpPr>
          <p:nvPr>
            <p:ph type="pic" sz="quarter" idx="13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8" name="Text Placeholder 5"/>
          <p:cNvSpPr>
            <a:spLocks noGrp="1"/>
          </p:cNvSpPr>
          <p:nvPr>
            <p:ph type="body" sz="quarter" idx="136"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99" name="Text Placeholder 5"/>
          <p:cNvSpPr>
            <a:spLocks noGrp="1"/>
          </p:cNvSpPr>
          <p:nvPr>
            <p:ph type="body" sz="quarter" idx="137"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00" name="Text Placeholder 5"/>
          <p:cNvSpPr>
            <a:spLocks noGrp="1"/>
          </p:cNvSpPr>
          <p:nvPr>
            <p:ph type="body" sz="quarter" idx="138"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01" name="Text Placeholder 5"/>
          <p:cNvSpPr>
            <a:spLocks noGrp="1"/>
          </p:cNvSpPr>
          <p:nvPr>
            <p:ph type="body" sz="quarter" idx="139"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02" name="Text Placeholder 5"/>
          <p:cNvSpPr>
            <a:spLocks noGrp="1"/>
          </p:cNvSpPr>
          <p:nvPr>
            <p:ph type="body" sz="quarter" idx="140"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03" name="Text Placeholder 5"/>
          <p:cNvSpPr>
            <a:spLocks noGrp="1"/>
          </p:cNvSpPr>
          <p:nvPr>
            <p:ph type="body" sz="quarter" idx="141"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04" name="Text Placeholder 5"/>
          <p:cNvSpPr>
            <a:spLocks noGrp="1"/>
          </p:cNvSpPr>
          <p:nvPr>
            <p:ph type="body" sz="quarter" idx="142"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12" name="Text Placeholder 5"/>
          <p:cNvSpPr>
            <a:spLocks noGrp="1"/>
          </p:cNvSpPr>
          <p:nvPr>
            <p:ph type="body" sz="quarter" idx="143"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13" name="Text Placeholder 5"/>
          <p:cNvSpPr>
            <a:spLocks noGrp="1"/>
          </p:cNvSpPr>
          <p:nvPr>
            <p:ph type="body" sz="quarter" idx="144"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2" name="Text Placeholder 5"/>
          <p:cNvSpPr>
            <a:spLocks noGrp="1"/>
          </p:cNvSpPr>
          <p:nvPr>
            <p:ph type="body" sz="quarter" idx="145"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3" name="Text Placeholder 5"/>
          <p:cNvSpPr>
            <a:spLocks noGrp="1"/>
          </p:cNvSpPr>
          <p:nvPr>
            <p:ph type="body" sz="quarter" idx="146"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4" name="Text Placeholder 5"/>
          <p:cNvSpPr>
            <a:spLocks noGrp="1"/>
          </p:cNvSpPr>
          <p:nvPr>
            <p:ph type="body" sz="quarter" idx="147"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5" name="Text Placeholder 5"/>
          <p:cNvSpPr>
            <a:spLocks noGrp="1"/>
          </p:cNvSpPr>
          <p:nvPr>
            <p:ph type="body" sz="quarter" idx="148"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6" name="Text Placeholder 5"/>
          <p:cNvSpPr>
            <a:spLocks noGrp="1"/>
          </p:cNvSpPr>
          <p:nvPr>
            <p:ph type="body" sz="quarter" idx="149"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Tree>
  </p:cSld>
  <p:clrMapOvr>
    <a:masterClrMapping/>
  </p:clrMapOvr>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Wide center column">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68308" y="3063161"/>
            <a:ext cx="628550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Enter your text here</a:t>
            </a:r>
            <a:endParaRPr lang="en-US" dirty="0"/>
          </a:p>
        </p:txBody>
      </p:sp>
      <p:sp>
        <p:nvSpPr>
          <p:cNvPr id="6" name="Text Placeholder 5"/>
          <p:cNvSpPr>
            <a:spLocks noGrp="1"/>
          </p:cNvSpPr>
          <p:nvPr>
            <p:ph type="body" sz="quarter" idx="11" hasCustomPrompt="1"/>
          </p:nvPr>
        </p:nvSpPr>
        <p:spPr>
          <a:xfrm>
            <a:off x="570789" y="2632869"/>
            <a:ext cx="6280547" cy="428684"/>
          </a:xfrm>
          <a:prstGeom prst="rect">
            <a:avLst/>
          </a:prstGeom>
          <a:noFill/>
        </p:spPr>
        <p:txBody>
          <a:bodyPr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INTRODUCTION or ABSTRACT</a:t>
            </a:r>
            <a:endParaRPr lang="en-US" dirty="0"/>
          </a:p>
        </p:txBody>
      </p:sp>
      <p:sp>
        <p:nvSpPr>
          <p:cNvPr id="19" name="Text Placeholder 3"/>
          <p:cNvSpPr>
            <a:spLocks noGrp="1"/>
          </p:cNvSpPr>
          <p:nvPr>
            <p:ph type="body" sz="quarter" idx="19" hasCustomPrompt="1"/>
          </p:nvPr>
        </p:nvSpPr>
        <p:spPr>
          <a:xfrm>
            <a:off x="567812" y="7540814"/>
            <a:ext cx="628650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Enter your text here</a:t>
            </a:r>
            <a:endParaRPr lang="en-US" dirty="0"/>
          </a:p>
        </p:txBody>
      </p:sp>
      <p:sp>
        <p:nvSpPr>
          <p:cNvPr id="20" name="Text Placeholder 5"/>
          <p:cNvSpPr>
            <a:spLocks noGrp="1"/>
          </p:cNvSpPr>
          <p:nvPr>
            <p:ph type="body" sz="quarter" idx="20" hasCustomPrompt="1"/>
          </p:nvPr>
        </p:nvSpPr>
        <p:spPr>
          <a:xfrm>
            <a:off x="570293" y="7106256"/>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OBJECTIVES</a:t>
            </a:r>
            <a:endParaRPr lang="en-US" dirty="0"/>
          </a:p>
        </p:txBody>
      </p:sp>
      <p:sp>
        <p:nvSpPr>
          <p:cNvPr id="21" name="Text Placeholder 3"/>
          <p:cNvSpPr>
            <a:spLocks noGrp="1"/>
          </p:cNvSpPr>
          <p:nvPr>
            <p:ph type="body" sz="quarter" idx="21" hasCustomPrompt="1"/>
          </p:nvPr>
        </p:nvSpPr>
        <p:spPr>
          <a:xfrm>
            <a:off x="7241977" y="3079512"/>
            <a:ext cx="1295003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Enter your text here</a:t>
            </a:r>
            <a:endParaRPr lang="en-US" dirty="0"/>
          </a:p>
        </p:txBody>
      </p:sp>
      <p:sp>
        <p:nvSpPr>
          <p:cNvPr id="22" name="Text Placeholder 5"/>
          <p:cNvSpPr>
            <a:spLocks noGrp="1"/>
          </p:cNvSpPr>
          <p:nvPr>
            <p:ph type="body" sz="quarter" idx="22" hasCustomPrompt="1"/>
          </p:nvPr>
        </p:nvSpPr>
        <p:spPr>
          <a:xfrm>
            <a:off x="7241977" y="2632869"/>
            <a:ext cx="12950031"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(header)  MATERIALS &amp; METHODS</a:t>
            </a:r>
            <a:endParaRPr lang="en-US" dirty="0"/>
          </a:p>
        </p:txBody>
      </p:sp>
      <p:sp>
        <p:nvSpPr>
          <p:cNvPr id="23" name="Text Placeholder 3"/>
          <p:cNvSpPr>
            <a:spLocks noGrp="1"/>
          </p:cNvSpPr>
          <p:nvPr>
            <p:ph type="body" sz="quarter" idx="23" hasCustomPrompt="1"/>
          </p:nvPr>
        </p:nvSpPr>
        <p:spPr>
          <a:xfrm>
            <a:off x="7241977" y="10987984"/>
            <a:ext cx="129500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Enter your text here</a:t>
            </a:r>
            <a:endParaRPr lang="en-US" dirty="0"/>
          </a:p>
        </p:txBody>
      </p:sp>
      <p:sp>
        <p:nvSpPr>
          <p:cNvPr id="24" name="Text Placeholder 5"/>
          <p:cNvSpPr>
            <a:spLocks noGrp="1"/>
          </p:cNvSpPr>
          <p:nvPr>
            <p:ph type="body" sz="quarter" idx="24" hasCustomPrompt="1"/>
          </p:nvPr>
        </p:nvSpPr>
        <p:spPr>
          <a:xfrm>
            <a:off x="7241977" y="10537372"/>
            <a:ext cx="12950031"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RESULTS</a:t>
            </a:r>
            <a:endParaRPr lang="en-US" dirty="0"/>
          </a:p>
        </p:txBody>
      </p:sp>
      <p:sp>
        <p:nvSpPr>
          <p:cNvPr id="25" name="Text Placeholder 5"/>
          <p:cNvSpPr>
            <a:spLocks noGrp="1"/>
          </p:cNvSpPr>
          <p:nvPr>
            <p:ph type="body" sz="quarter" idx="25" hasCustomPrompt="1"/>
          </p:nvPr>
        </p:nvSpPr>
        <p:spPr>
          <a:xfrm>
            <a:off x="20600583" y="2632869"/>
            <a:ext cx="6279386"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CONCLUSIONS</a:t>
            </a:r>
            <a:endParaRPr lang="en-US" dirty="0"/>
          </a:p>
        </p:txBody>
      </p:sp>
      <p:sp>
        <p:nvSpPr>
          <p:cNvPr id="26" name="Text Placeholder 3"/>
          <p:cNvSpPr>
            <a:spLocks noGrp="1"/>
          </p:cNvSpPr>
          <p:nvPr>
            <p:ph type="body" sz="quarter" idx="26" hasCustomPrompt="1"/>
          </p:nvPr>
        </p:nvSpPr>
        <p:spPr>
          <a:xfrm>
            <a:off x="20600583" y="3083481"/>
            <a:ext cx="6279386"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Enter your text here</a:t>
            </a:r>
            <a:endParaRPr lang="en-US" dirty="0"/>
          </a:p>
        </p:txBody>
      </p:sp>
      <p:sp>
        <p:nvSpPr>
          <p:cNvPr id="27" name="Text Placeholder 5"/>
          <p:cNvSpPr>
            <a:spLocks noGrp="1"/>
          </p:cNvSpPr>
          <p:nvPr>
            <p:ph type="body" sz="quarter" idx="27" hasCustomPrompt="1"/>
          </p:nvPr>
        </p:nvSpPr>
        <p:spPr>
          <a:xfrm>
            <a:off x="20600583" y="7136368"/>
            <a:ext cx="6279386"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REFERENCES</a:t>
            </a:r>
            <a:endParaRPr lang="en-US" dirty="0"/>
          </a:p>
        </p:txBody>
      </p:sp>
      <p:sp>
        <p:nvSpPr>
          <p:cNvPr id="28" name="Text Placeholder 3"/>
          <p:cNvSpPr>
            <a:spLocks noGrp="1"/>
          </p:cNvSpPr>
          <p:nvPr>
            <p:ph type="body" sz="quarter" idx="28" hasCustomPrompt="1"/>
          </p:nvPr>
        </p:nvSpPr>
        <p:spPr>
          <a:xfrm>
            <a:off x="20599011" y="7586980"/>
            <a:ext cx="62825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Enter your text here</a:t>
            </a:r>
            <a:endParaRPr lang="en-US" dirty="0"/>
          </a:p>
        </p:txBody>
      </p:sp>
      <p:sp>
        <p:nvSpPr>
          <p:cNvPr id="29" name="Text Placeholder 5"/>
          <p:cNvSpPr>
            <a:spLocks noGrp="1"/>
          </p:cNvSpPr>
          <p:nvPr>
            <p:ph type="body" sz="quarter" idx="29" hasCustomPrompt="1"/>
          </p:nvPr>
        </p:nvSpPr>
        <p:spPr>
          <a:xfrm>
            <a:off x="20600583" y="12839700"/>
            <a:ext cx="6279386"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ACKNOWLEDGEMENTS  or  CONTACT</a:t>
            </a:r>
            <a:endParaRPr lang="en-US" dirty="0"/>
          </a:p>
        </p:txBody>
      </p:sp>
      <p:sp>
        <p:nvSpPr>
          <p:cNvPr id="30" name="Text Placeholder 3"/>
          <p:cNvSpPr>
            <a:spLocks noGrp="1"/>
          </p:cNvSpPr>
          <p:nvPr>
            <p:ph type="body" sz="quarter" idx="30" hasCustomPrompt="1"/>
          </p:nvPr>
        </p:nvSpPr>
        <p:spPr>
          <a:xfrm>
            <a:off x="20599011" y="13290312"/>
            <a:ext cx="62825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Enter your text here</a:t>
            </a:r>
            <a:endParaRPr lang="en-US" dirty="0"/>
          </a:p>
        </p:txBody>
      </p:sp>
      <p:sp>
        <p:nvSpPr>
          <p:cNvPr id="58" name="Picture Placeholder 13"/>
          <p:cNvSpPr>
            <a:spLocks noGrp="1"/>
          </p:cNvSpPr>
          <p:nvPr>
            <p:ph type="pic" sz="quarter" idx="15" hasCustomPrompt="1"/>
          </p:nvPr>
        </p:nvSpPr>
        <p:spPr>
          <a:xfrm>
            <a:off x="57150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59"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83" name="Text Placeholder 76"/>
          <p:cNvSpPr>
            <a:spLocks noGrp="1"/>
          </p:cNvSpPr>
          <p:nvPr>
            <p:ph type="body" sz="quarter" idx="150" hasCustomPrompt="1"/>
          </p:nvPr>
        </p:nvSpPr>
        <p:spPr>
          <a:xfrm>
            <a:off x="3662362" y="1078170"/>
            <a:ext cx="20107276" cy="598230"/>
          </a:xfrm>
          <a:prstGeom prst="rect">
            <a:avLst/>
          </a:prstGeom>
        </p:spPr>
        <p:txBody>
          <a:bodyPr>
            <a:normAutofit/>
          </a:bodyPr>
          <a:lstStyle>
            <a:lvl1pPr algn="ctr">
              <a:buFontTx/>
              <a:buNone/>
              <a:defRPr sz="36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84"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85"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
        <p:nvSpPr>
          <p:cNvPr id="70" name="Text Placeholder 5"/>
          <p:cNvSpPr>
            <a:spLocks noGrp="1"/>
          </p:cNvSpPr>
          <p:nvPr>
            <p:ph type="body" sz="quarter" idx="95"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81" name="Text Placeholder 3"/>
          <p:cNvSpPr>
            <a:spLocks noGrp="1"/>
          </p:cNvSpPr>
          <p:nvPr>
            <p:ph type="body" sz="quarter" idx="107"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2" name="Text Placeholder 3"/>
          <p:cNvSpPr>
            <a:spLocks noGrp="1"/>
          </p:cNvSpPr>
          <p:nvPr>
            <p:ph type="body" sz="quarter" idx="116"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6" name="Text Placeholder 3"/>
          <p:cNvSpPr>
            <a:spLocks noGrp="1"/>
          </p:cNvSpPr>
          <p:nvPr>
            <p:ph type="body" sz="quarter" idx="117"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7" name="Text Placeholder 3"/>
          <p:cNvSpPr>
            <a:spLocks noGrp="1"/>
          </p:cNvSpPr>
          <p:nvPr>
            <p:ph type="body" sz="quarter" idx="118"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8" name="Text Placeholder 3"/>
          <p:cNvSpPr>
            <a:spLocks noGrp="1"/>
          </p:cNvSpPr>
          <p:nvPr>
            <p:ph type="body" sz="quarter" idx="119"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9" name="Text Placeholder 3"/>
          <p:cNvSpPr>
            <a:spLocks noGrp="1"/>
          </p:cNvSpPr>
          <p:nvPr>
            <p:ph type="body" sz="quarter" idx="120"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90" name="Text Placeholder 3"/>
          <p:cNvSpPr>
            <a:spLocks noGrp="1"/>
          </p:cNvSpPr>
          <p:nvPr>
            <p:ph type="body" sz="quarter" idx="121"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2" name="Text Placeholder 3"/>
          <p:cNvSpPr>
            <a:spLocks noGrp="1"/>
          </p:cNvSpPr>
          <p:nvPr>
            <p:ph type="body" sz="quarter" idx="122"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3" name="Text Placeholder 3"/>
          <p:cNvSpPr>
            <a:spLocks noGrp="1"/>
          </p:cNvSpPr>
          <p:nvPr>
            <p:ph type="body" sz="quarter" idx="123"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4" name="Text Placeholder 3"/>
          <p:cNvSpPr>
            <a:spLocks noGrp="1"/>
          </p:cNvSpPr>
          <p:nvPr>
            <p:ph type="body" sz="quarter" idx="124"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5" name="Text Placeholder 3"/>
          <p:cNvSpPr>
            <a:spLocks noGrp="1"/>
          </p:cNvSpPr>
          <p:nvPr>
            <p:ph type="body" sz="quarter" idx="125"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6"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07"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08"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09"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0"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1"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2"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3"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4"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5"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6" name="Picture Placeholder 13"/>
          <p:cNvSpPr>
            <a:spLocks noGrp="1"/>
          </p:cNvSpPr>
          <p:nvPr>
            <p:ph type="pic" sz="quarter" idx="13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7" name="Text Placeholder 5"/>
          <p:cNvSpPr>
            <a:spLocks noGrp="1"/>
          </p:cNvSpPr>
          <p:nvPr>
            <p:ph type="body" sz="quarter" idx="136"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18" name="Text Placeholder 5"/>
          <p:cNvSpPr>
            <a:spLocks noGrp="1"/>
          </p:cNvSpPr>
          <p:nvPr>
            <p:ph type="body" sz="quarter" idx="137"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19" name="Text Placeholder 5"/>
          <p:cNvSpPr>
            <a:spLocks noGrp="1"/>
          </p:cNvSpPr>
          <p:nvPr>
            <p:ph type="body" sz="quarter" idx="138"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26" name="Text Placeholder 5"/>
          <p:cNvSpPr>
            <a:spLocks noGrp="1"/>
          </p:cNvSpPr>
          <p:nvPr>
            <p:ph type="body" sz="quarter" idx="139"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27" name="Text Placeholder 5"/>
          <p:cNvSpPr>
            <a:spLocks noGrp="1"/>
          </p:cNvSpPr>
          <p:nvPr>
            <p:ph type="body" sz="quarter" idx="140"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28" name="Text Placeholder 5"/>
          <p:cNvSpPr>
            <a:spLocks noGrp="1"/>
          </p:cNvSpPr>
          <p:nvPr>
            <p:ph type="body" sz="quarter" idx="141"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29" name="Text Placeholder 5"/>
          <p:cNvSpPr>
            <a:spLocks noGrp="1"/>
          </p:cNvSpPr>
          <p:nvPr>
            <p:ph type="body" sz="quarter" idx="142"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0" name="Text Placeholder 5"/>
          <p:cNvSpPr>
            <a:spLocks noGrp="1"/>
          </p:cNvSpPr>
          <p:nvPr>
            <p:ph type="body" sz="quarter" idx="143"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1" name="Text Placeholder 5"/>
          <p:cNvSpPr>
            <a:spLocks noGrp="1"/>
          </p:cNvSpPr>
          <p:nvPr>
            <p:ph type="body" sz="quarter" idx="144"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2" name="Text Placeholder 5"/>
          <p:cNvSpPr>
            <a:spLocks noGrp="1"/>
          </p:cNvSpPr>
          <p:nvPr>
            <p:ph type="body" sz="quarter" idx="145"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3" name="Text Placeholder 5"/>
          <p:cNvSpPr>
            <a:spLocks noGrp="1"/>
          </p:cNvSpPr>
          <p:nvPr>
            <p:ph type="body" sz="quarter" idx="146"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4" name="Text Placeholder 5"/>
          <p:cNvSpPr>
            <a:spLocks noGrp="1"/>
          </p:cNvSpPr>
          <p:nvPr>
            <p:ph type="body" sz="quarter" idx="147"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5" name="Text Placeholder 5"/>
          <p:cNvSpPr>
            <a:spLocks noGrp="1"/>
          </p:cNvSpPr>
          <p:nvPr>
            <p:ph type="body" sz="quarter" idx="148"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6" name="Text Placeholder 5"/>
          <p:cNvSpPr>
            <a:spLocks noGrp="1"/>
          </p:cNvSpPr>
          <p:nvPr>
            <p:ph type="body" sz="quarter" idx="149"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Tree>
  </p:cSld>
  <p:clrMapOvr>
    <a:masterClrMapping/>
  </p:clrMapOvr>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hyperlink" Target="http://www.facebook.com/pages/PosterPresentationscom/217914411419?v=app_4949752878&amp;ref=ts" TargetMode="External"/><Relationship Id="rId6" Type="http://schemas.openxmlformats.org/officeDocument/2006/relationships/image" Target="../media/image3.jpeg"/><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hyperlink" Target="http://www.facebook.com/pages/PosterPresentationscom/217914411419?v=app_4949752878&amp;ref=ts" TargetMode="External"/><Relationship Id="rId5" Type="http://schemas.openxmlformats.org/officeDocument/2006/relationships/image" Target="../media/image3.jpeg"/><Relationship Id="rId6" Type="http://schemas.openxmlformats.org/officeDocument/2006/relationships/image" Target="../media/image1.png"/><Relationship Id="rId1" Type="http://schemas.openxmlformats.org/officeDocument/2006/relationships/slideLayout" Target="../slideLayouts/slideLayout2.xml"/><Relationship Id="rId2"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hyperlink" Target="http://www.facebook.com/pages/PosterPresentationscom/217914411419?v=app_4949752878&amp;ref=ts" TargetMode="External"/><Relationship Id="rId5" Type="http://schemas.openxmlformats.org/officeDocument/2006/relationships/image" Target="../media/image3.jpeg"/><Relationship Id="rId6" Type="http://schemas.openxmlformats.org/officeDocument/2006/relationships/image" Target="../media/image1.png"/><Relationship Id="rId1" Type="http://schemas.openxmlformats.org/officeDocument/2006/relationships/slideLayout" Target="../slideLayouts/slideLayout3.xml"/><Relationship Id="rId2"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5">
                <a:lumMod val="50000"/>
              </a:schemeClr>
            </a:gs>
            <a:gs pos="50000">
              <a:schemeClr val="accent5">
                <a:lumMod val="60000"/>
                <a:lumOff val="40000"/>
              </a:schemeClr>
            </a:gs>
            <a:gs pos="100000">
              <a:schemeClr val="accent5">
                <a:lumMod val="20000"/>
                <a:lumOff val="80000"/>
              </a:schemeClr>
            </a:gs>
          </a:gsLst>
          <a:lin ang="16200000" scaled="1"/>
          <a:tileRect/>
        </a:gradFill>
        <a:effectLst/>
      </p:bgPr>
    </p:bg>
    <p:spTree>
      <p:nvGrpSpPr>
        <p:cNvPr id="1" name=""/>
        <p:cNvGrpSpPr/>
        <p:nvPr/>
      </p:nvGrpSpPr>
      <p:grpSpPr>
        <a:xfrm>
          <a:off x="0" y="0"/>
          <a:ext cx="0" cy="0"/>
          <a:chOff x="0" y="0"/>
          <a:chExt cx="0" cy="0"/>
        </a:xfrm>
      </p:grpSpPr>
      <p:sp>
        <p:nvSpPr>
          <p:cNvPr id="26" name="Rectangle 33"/>
          <p:cNvSpPr>
            <a:spLocks noChangeArrowheads="1"/>
          </p:cNvSpPr>
          <p:nvPr userDrawn="1"/>
        </p:nvSpPr>
        <p:spPr bwMode="auto">
          <a:xfrm>
            <a:off x="20570825" y="2649220"/>
            <a:ext cx="6286500" cy="13373100"/>
          </a:xfrm>
          <a:prstGeom prst="roundRect">
            <a:avLst>
              <a:gd name="adj" fmla="val 7616"/>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9" name="Rectangle 28"/>
          <p:cNvSpPr/>
          <p:nvPr/>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smtClean="0">
                <a:solidFill>
                  <a:schemeClr val="bg1"/>
                </a:solidFill>
                <a:latin typeface="Trebuchet MS" pitchFamily="34" charset="0"/>
              </a:rPr>
              <a:t>QUICK DESIGN</a:t>
            </a:r>
            <a:r>
              <a:rPr lang="en-US" sz="2500" b="1" baseline="0" dirty="0" smtClean="0">
                <a:solidFill>
                  <a:schemeClr val="bg1"/>
                </a:solidFill>
                <a:latin typeface="Trebuchet MS" pitchFamily="34" charset="0"/>
              </a:rPr>
              <a:t> </a:t>
            </a:r>
            <a:r>
              <a:rPr lang="en-US" sz="2500" b="1" dirty="0" smtClean="0">
                <a:solidFill>
                  <a:schemeClr val="bg1"/>
                </a:solidFill>
                <a:latin typeface="Trebuchet MS" pitchFamily="34" charset="0"/>
              </a:rPr>
              <a:t>GUIDE</a:t>
            </a:r>
          </a:p>
          <a:p>
            <a:pPr algn="ctr"/>
            <a:r>
              <a:rPr lang="en-US" sz="2300" b="1" dirty="0" smtClean="0">
                <a:solidFill>
                  <a:srgbClr val="FFFF00"/>
                </a:solidFill>
                <a:latin typeface="Trebuchet MS" pitchFamily="34" charset="0"/>
              </a:rPr>
              <a:t>(--THIS SECTION DOES NOT PRINT--)</a:t>
            </a:r>
          </a:p>
          <a:p>
            <a:pPr algn="ctr"/>
            <a:endParaRPr lang="en-US" sz="1800" b="1" dirty="0" smtClean="0">
              <a:latin typeface="Trebuchet MS" pitchFamily="34" charset="0"/>
            </a:endParaRPr>
          </a:p>
          <a:p>
            <a:pPr defTabSz="3765639"/>
            <a:r>
              <a:rPr lang="en-US" sz="1800" dirty="0" smtClean="0">
                <a:latin typeface="Trebuchet MS" pitchFamily="34" charset="0"/>
              </a:rPr>
              <a:t>This PowerPoint</a:t>
            </a:r>
            <a:r>
              <a:rPr lang="en-US" sz="1800" baseline="0" dirty="0" smtClean="0">
                <a:latin typeface="Trebuchet MS" pitchFamily="34" charset="0"/>
              </a:rPr>
              <a:t> </a:t>
            </a:r>
            <a:r>
              <a:rPr lang="en-US" sz="1800" dirty="0" smtClean="0">
                <a:latin typeface="Trebuchet MS" pitchFamily="34" charset="0"/>
              </a:rPr>
              <a:t>2007 template produces</a:t>
            </a:r>
            <a:r>
              <a:rPr lang="en-US" sz="1800" baseline="0" dirty="0" smtClean="0">
                <a:latin typeface="Trebuchet MS" pitchFamily="34" charset="0"/>
              </a:rPr>
              <a:t> </a:t>
            </a:r>
            <a:r>
              <a:rPr lang="en-US" sz="1800" dirty="0" smtClean="0">
                <a:latin typeface="Trebuchet MS" pitchFamily="34" charset="0"/>
              </a:rPr>
              <a:t>a 36”x60” professional  poster</a:t>
            </a:r>
            <a:r>
              <a:rPr lang="en-US" sz="1800" smtClean="0">
                <a:latin typeface="Trebuchet MS" pitchFamily="34" charset="0"/>
              </a:rPr>
              <a:t>. You</a:t>
            </a:r>
            <a:r>
              <a:rPr lang="en-US" sz="1800" baseline="0" smtClean="0">
                <a:latin typeface="Trebuchet MS" pitchFamily="34" charset="0"/>
              </a:rPr>
              <a:t> can u</a:t>
            </a:r>
            <a:r>
              <a:rPr lang="en-US" sz="1800" smtClean="0">
                <a:latin typeface="Trebuchet MS" pitchFamily="34" charset="0"/>
              </a:rPr>
              <a:t>se</a:t>
            </a:r>
            <a:r>
              <a:rPr lang="en-US" sz="1800" baseline="0" smtClean="0">
                <a:latin typeface="Trebuchet MS" pitchFamily="34" charset="0"/>
              </a:rPr>
              <a:t> it to create your research poster and </a:t>
            </a:r>
            <a:r>
              <a:rPr lang="en-US" sz="1800" smtClean="0">
                <a:latin typeface="Trebuchet MS" pitchFamily="34" charset="0"/>
              </a:rPr>
              <a:t>save valuable time placing titles, subtitles,</a:t>
            </a:r>
            <a:r>
              <a:rPr lang="en-US" sz="1800" baseline="0" smtClean="0">
                <a:latin typeface="Trebuchet MS" pitchFamily="34" charset="0"/>
              </a:rPr>
              <a:t> text, and graphics</a:t>
            </a:r>
            <a:r>
              <a:rPr lang="en-US" sz="1800" smtClean="0">
                <a:latin typeface="Trebuchet MS" pitchFamily="34" charset="0"/>
              </a:rPr>
              <a:t>. </a:t>
            </a:r>
            <a:endParaRPr lang="en-US" sz="1800" dirty="0" smtClean="0">
              <a:latin typeface="Trebuchet MS" pitchFamily="34" charset="0"/>
            </a:endParaRPr>
          </a:p>
          <a:p>
            <a:pPr defTabSz="4389219"/>
            <a:endParaRPr lang="en-US" sz="1800" dirty="0" smtClean="0">
              <a:latin typeface="Trebuchet MS" pitchFamily="34" charset="0"/>
            </a:endParaRPr>
          </a:p>
          <a:p>
            <a:pPr defTabSz="4389219"/>
            <a:r>
              <a:rPr lang="en-US" sz="1800" dirty="0" smtClean="0">
                <a:latin typeface="Trebuchet MS" pitchFamily="34" charset="0"/>
              </a:rPr>
              <a:t>We provide a series of online tutorials that will guide you through the poster design process and answer your poster production questions. </a:t>
            </a:r>
          </a:p>
          <a:p>
            <a:pPr defTabSz="4389219"/>
            <a:endParaRPr lang="en-US" sz="1800" dirty="0" smtClean="0">
              <a:latin typeface="Trebuchet MS" pitchFamily="34" charset="0"/>
            </a:endParaRPr>
          </a:p>
          <a:p>
            <a:pPr defTabSz="4389219"/>
            <a:r>
              <a:rPr lang="en-US" sz="1800" dirty="0" smtClean="0">
                <a:latin typeface="Trebuchet MS" pitchFamily="34" charset="0"/>
              </a:rPr>
              <a:t>To view our template tutorials, go online to </a:t>
            </a:r>
            <a:r>
              <a:rPr lang="en-US" sz="1800" b="1" dirty="0" smtClean="0">
                <a:solidFill>
                  <a:srgbClr val="FFFF00"/>
                </a:solidFill>
                <a:latin typeface="Trebuchet MS" pitchFamily="34" charset="0"/>
              </a:rPr>
              <a:t>PosterPresentations.com </a:t>
            </a:r>
            <a:r>
              <a:rPr lang="en-US" sz="1800" dirty="0" smtClean="0">
                <a:latin typeface="Trebuchet MS" pitchFamily="34" charset="0"/>
              </a:rPr>
              <a:t>and click on </a:t>
            </a:r>
            <a:r>
              <a:rPr lang="en-US" sz="1800" dirty="0" smtClean="0">
                <a:solidFill>
                  <a:srgbClr val="FFFF00"/>
                </a:solidFill>
                <a:latin typeface="Trebuchet MS" pitchFamily="34" charset="0"/>
              </a:rPr>
              <a:t>HELP DESK.</a:t>
            </a:r>
          </a:p>
          <a:p>
            <a:pPr defTabSz="4389219"/>
            <a:endParaRPr lang="en-US" sz="1800" dirty="0" smtClean="0">
              <a:latin typeface="Trebuchet MS" pitchFamily="34" charset="0"/>
            </a:endParaRPr>
          </a:p>
          <a:p>
            <a:pPr defTabSz="4389219"/>
            <a:r>
              <a:rPr lang="en-US" sz="1800" dirty="0" smtClean="0">
                <a:latin typeface="Trebuchet MS" pitchFamily="34" charset="0"/>
              </a:rPr>
              <a:t>When</a:t>
            </a:r>
            <a:r>
              <a:rPr lang="en-US" sz="1800" baseline="0" dirty="0" smtClean="0">
                <a:latin typeface="Trebuchet MS" pitchFamily="34" charset="0"/>
              </a:rPr>
              <a:t> you are ready to</a:t>
            </a:r>
            <a:r>
              <a:rPr lang="en-US" sz="1800" dirty="0" smtClean="0">
                <a:latin typeface="Trebuchet MS" pitchFamily="34" charset="0"/>
              </a:rPr>
              <a:t> </a:t>
            </a:r>
            <a:r>
              <a:rPr lang="en-US" sz="1800" baseline="0" dirty="0" smtClean="0">
                <a:latin typeface="Trebuchet MS" pitchFamily="34" charset="0"/>
              </a:rPr>
              <a:t> print your poster</a:t>
            </a:r>
            <a:r>
              <a:rPr lang="en-US" sz="1800" dirty="0" smtClean="0">
                <a:latin typeface="Trebuchet MS" pitchFamily="34" charset="0"/>
              </a:rPr>
              <a:t>,</a:t>
            </a:r>
            <a:r>
              <a:rPr lang="en-US" sz="1800" baseline="0" dirty="0" smtClean="0">
                <a:latin typeface="Trebuchet MS" pitchFamily="34" charset="0"/>
              </a:rPr>
              <a:t> go online to</a:t>
            </a:r>
            <a:r>
              <a:rPr lang="en-US" sz="2000" baseline="0" dirty="0" smtClean="0">
                <a:latin typeface="Trebuchet MS" pitchFamily="34" charset="0"/>
              </a:rPr>
              <a:t> </a:t>
            </a:r>
            <a:r>
              <a:rPr lang="en-US" sz="2400" b="1" dirty="0" smtClean="0">
                <a:solidFill>
                  <a:srgbClr val="FFFF00"/>
                </a:solidFill>
                <a:latin typeface="Trebuchet MS" pitchFamily="34" charset="0"/>
              </a:rPr>
              <a:t>PosterPresentations.com</a:t>
            </a:r>
            <a:r>
              <a:rPr lang="en-US" sz="2400" b="1" dirty="0" smtClean="0">
                <a:solidFill>
                  <a:schemeClr val="bg1"/>
                </a:solidFill>
                <a:latin typeface="Trebuchet MS" pitchFamily="34" charset="0"/>
              </a:rPr>
              <a:t>.</a:t>
            </a:r>
            <a:r>
              <a:rPr lang="en-US" sz="1800" dirty="0" smtClean="0">
                <a:latin typeface="Trebuchet MS" pitchFamily="34" charset="0"/>
              </a:rPr>
              <a:t/>
            </a:r>
            <a:br>
              <a:rPr lang="en-US" sz="1800" dirty="0" smtClean="0">
                <a:latin typeface="Trebuchet MS" pitchFamily="34" charset="0"/>
              </a:rPr>
            </a:br>
            <a:endParaRPr lang="en-US" sz="1800" dirty="0" smtClean="0">
              <a:latin typeface="Trebuchet MS" pitchFamily="34" charset="0"/>
            </a:endParaRPr>
          </a:p>
          <a:p>
            <a:pPr algn="l" defTabSz="3765639"/>
            <a:r>
              <a:rPr lang="en-US" sz="1800" b="1" dirty="0" smtClean="0">
                <a:solidFill>
                  <a:schemeClr val="bg1"/>
                </a:solidFill>
                <a:latin typeface="Trebuchet MS" pitchFamily="34" charset="0"/>
              </a:rPr>
              <a:t>Need</a:t>
            </a:r>
            <a:r>
              <a:rPr lang="en-US" sz="1800" b="1" baseline="0" dirty="0" smtClean="0">
                <a:solidFill>
                  <a:schemeClr val="bg1"/>
                </a:solidFill>
                <a:latin typeface="Trebuchet MS" pitchFamily="34" charset="0"/>
              </a:rPr>
              <a:t> Assistance?  </a:t>
            </a:r>
            <a:r>
              <a:rPr lang="en-US" sz="2400" b="1" baseline="0" dirty="0" smtClean="0">
                <a:solidFill>
                  <a:srgbClr val="FFFF00"/>
                </a:solidFill>
                <a:latin typeface="Trebuchet MS" pitchFamily="34" charset="0"/>
              </a:rPr>
              <a:t>Call  us at </a:t>
            </a:r>
            <a:r>
              <a:rPr lang="en-US" sz="2400" b="1" dirty="0" smtClean="0">
                <a:solidFill>
                  <a:srgbClr val="FFFF00"/>
                </a:solidFill>
                <a:latin typeface="Trebuchet MS" pitchFamily="34" charset="0"/>
              </a:rPr>
              <a:t>1.866.649.3004</a:t>
            </a:r>
          </a:p>
          <a:p>
            <a:pPr defTabSz="2508125"/>
            <a:r>
              <a:rPr lang="en-US" sz="1800" dirty="0" smtClean="0">
                <a:latin typeface="Trebuchet MS" pitchFamily="34" charset="0"/>
              </a:rPr>
              <a:t> </a:t>
            </a:r>
            <a:endParaRPr lang="en-US" sz="2300" b="1" dirty="0" smtClean="0">
              <a:solidFill>
                <a:srgbClr val="FFFF00"/>
              </a:solidFill>
              <a:latin typeface="Trebuchet MS" pitchFamily="34" charset="0"/>
            </a:endParaRPr>
          </a:p>
          <a:p>
            <a:pPr algn="ctr"/>
            <a:r>
              <a:rPr lang="en-US" sz="2500" b="1" dirty="0" smtClean="0">
                <a:solidFill>
                  <a:schemeClr val="bg1"/>
                </a:solidFill>
                <a:latin typeface="Trebuchet MS" pitchFamily="34" charset="0"/>
              </a:rPr>
              <a:t>Object Placeholders</a:t>
            </a:r>
          </a:p>
          <a:p>
            <a:pPr algn="ctr"/>
            <a:endParaRPr lang="en-US" sz="2500" b="1" dirty="0" smtClean="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latin typeface="Trebuchet MS" pitchFamily="34" charset="0"/>
              </a:rPr>
              <a:t>To</a:t>
            </a:r>
            <a:r>
              <a:rPr lang="en-US" sz="1800" baseline="0" dirty="0" smtClean="0">
                <a:latin typeface="Trebuchet MS" pitchFamily="34" charset="0"/>
              </a:rPr>
              <a:t> add text, c</a:t>
            </a:r>
            <a:r>
              <a:rPr lang="en-US" sz="1800" dirty="0" smtClean="0">
                <a:latin typeface="Trebuchet MS" pitchFamily="34" charset="0"/>
              </a:rPr>
              <a:t>lick inside</a:t>
            </a:r>
            <a:r>
              <a:rPr lang="en-US" sz="1800" baseline="0" dirty="0" smtClean="0">
                <a:latin typeface="Trebuchet MS" pitchFamily="34" charset="0"/>
              </a:rPr>
              <a:t> a placeholder on the poster and type or paste your text.  To move a placeholder, click it </a:t>
            </a:r>
            <a:r>
              <a:rPr lang="en-US" sz="1800" u="sng" baseline="0" dirty="0" smtClean="0">
                <a:latin typeface="Trebuchet MS" pitchFamily="34" charset="0"/>
              </a:rPr>
              <a:t>once</a:t>
            </a:r>
            <a:r>
              <a:rPr lang="en-US" sz="1800" baseline="0" dirty="0" smtClean="0">
                <a:latin typeface="Trebuchet MS" pitchFamily="34" charset="0"/>
              </a:rPr>
              <a:t> (to select it).  Place your cursor on its frame, and your cursor will change to this symbol       .  Click </a:t>
            </a:r>
            <a:r>
              <a:rPr lang="en-US" sz="1800" u="sng" baseline="0" dirty="0" smtClean="0">
                <a:latin typeface="Trebuchet MS" pitchFamily="34" charset="0"/>
              </a:rPr>
              <a:t>once</a:t>
            </a:r>
            <a:r>
              <a:rPr lang="en-US" sz="1800" baseline="0" dirty="0" smtClean="0">
                <a:latin typeface="Trebuchet MS" pitchFamily="34" charset="0"/>
              </a:rPr>
              <a:t> and drag it to a new location where you can resize it. </a:t>
            </a:r>
          </a:p>
          <a:p>
            <a:pPr defTabSz="3765639"/>
            <a:endParaRPr lang="en-US" sz="1800" dirty="0" smtClean="0">
              <a:latin typeface="Trebuchet MS" pitchFamily="34" charset="0"/>
            </a:endParaRPr>
          </a:p>
          <a:p>
            <a:pPr defTabSz="3765639"/>
            <a:r>
              <a:rPr lang="en-US" sz="1800" b="1" dirty="0" smtClean="0">
                <a:solidFill>
                  <a:srgbClr val="FFFF00"/>
                </a:solidFill>
                <a:latin typeface="Trebuchet MS" pitchFamily="34" charset="0"/>
              </a:rPr>
              <a:t>Section Header placeholder</a:t>
            </a:r>
          </a:p>
          <a:p>
            <a:pPr defTabSz="3765639"/>
            <a:r>
              <a:rPr lang="en-US" sz="1800" baseline="0" dirty="0" smtClean="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smtClean="0">
              <a:latin typeface="Trebuchet MS" pitchFamily="34" charset="0"/>
            </a:endParaRPr>
          </a:p>
          <a:p>
            <a:pPr defTabSz="4389219"/>
            <a:endParaRPr lang="en-US" sz="1800" dirty="0" smtClean="0">
              <a:latin typeface="Trebuchet MS" pitchFamily="34" charset="0"/>
            </a:endParaRPr>
          </a:p>
          <a:p>
            <a:pPr defTabSz="4389219"/>
            <a:endParaRPr lang="en-US" sz="1800" b="1" dirty="0" smtClean="0">
              <a:solidFill>
                <a:srgbClr val="FFFF00"/>
              </a:solidFill>
              <a:latin typeface="Trebuchet MS" pitchFamily="34" charset="0"/>
            </a:endParaRPr>
          </a:p>
          <a:p>
            <a:pPr defTabSz="4389219"/>
            <a:r>
              <a:rPr lang="en-US" sz="1800" b="1" dirty="0" smtClean="0">
                <a:solidFill>
                  <a:srgbClr val="FFFF00"/>
                </a:solidFill>
                <a:latin typeface="Trebuchet MS" pitchFamily="34" charset="0"/>
              </a:rPr>
              <a:t>Text placeholder</a:t>
            </a:r>
          </a:p>
          <a:p>
            <a:pPr defTabSz="4389219"/>
            <a:r>
              <a:rPr lang="en-US" sz="1800" baseline="0" dirty="0" smtClean="0">
                <a:latin typeface="Trebuchet MS" pitchFamily="34" charset="0"/>
              </a:rPr>
              <a:t>Move this preformatted text placeholder to the poster to add a new body of text.</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1" baseline="0" dirty="0" smtClean="0">
              <a:solidFill>
                <a:srgbClr val="FFFF00"/>
              </a:solidFill>
              <a:latin typeface="Trebuchet MS" pitchFamily="34" charset="0"/>
            </a:endParaRPr>
          </a:p>
          <a:p>
            <a:pPr defTabSz="4389219"/>
            <a:r>
              <a:rPr lang="en-US" sz="1800" b="1" baseline="0" dirty="0" smtClean="0">
                <a:solidFill>
                  <a:srgbClr val="FFFF00"/>
                </a:solidFill>
                <a:latin typeface="Trebuchet MS" pitchFamily="34" charset="0"/>
              </a:rPr>
              <a:t>Picture placeholder</a:t>
            </a:r>
          </a:p>
          <a:p>
            <a:pPr defTabSz="4389219"/>
            <a:r>
              <a:rPr lang="en-US" sz="1800" baseline="0" dirty="0" smtClean="0">
                <a:latin typeface="Trebuchet MS" pitchFamily="34" charset="0"/>
              </a:rPr>
              <a:t>Move this graphic placeholder onto your poster, size it first, and then click it to add a picture to the poster.</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dirty="0" smtClean="0">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b="1" dirty="0" smtClean="0">
              <a:solidFill>
                <a:srgbClr val="FFFF00"/>
              </a:solidFill>
              <a:latin typeface="Trebuchet MS" pitchFamily="34" charset="0"/>
            </a:endParaRPr>
          </a:p>
          <a:p>
            <a:pPr algn="ctr"/>
            <a:endParaRPr lang="en-US" sz="1800" b="1" dirty="0">
              <a:latin typeface="Trebuchet MS" pitchFamily="34" charset="0"/>
            </a:endParaRPr>
          </a:p>
        </p:txBody>
      </p:sp>
      <p:sp>
        <p:nvSpPr>
          <p:cNvPr id="7" name="Rectangle 36"/>
          <p:cNvSpPr>
            <a:spLocks noChangeArrowheads="1"/>
          </p:cNvSpPr>
          <p:nvPr/>
        </p:nvSpPr>
        <p:spPr bwMode="auto">
          <a:xfrm>
            <a:off x="0" y="0"/>
            <a:ext cx="27432000" cy="2400300"/>
          </a:xfrm>
          <a:prstGeom prst="rect">
            <a:avLst/>
          </a:prstGeom>
          <a:solidFill>
            <a:schemeClr val="accent5">
              <a:lumMod val="75000"/>
            </a:schemeClr>
          </a:solidFill>
          <a:ln w="9525">
            <a:solidFill>
              <a:schemeClr val="tx1"/>
            </a:solidFill>
            <a:miter lim="800000"/>
            <a:headEnd/>
            <a:tailEnd/>
          </a:ln>
          <a:effectLst/>
        </p:spPr>
        <p:txBody>
          <a:bodyPr wrap="none" lIns="52249" tIns="26124" rIns="52249" bIns="26124" anchor="ctr"/>
          <a:lstStyle/>
          <a:p>
            <a:pPr>
              <a:defRPr/>
            </a:pPr>
            <a:endParaRPr lang="en-US" dirty="0"/>
          </a:p>
        </p:txBody>
      </p:sp>
      <p:sp>
        <p:nvSpPr>
          <p:cNvPr id="9" name="Rectangle 9"/>
          <p:cNvSpPr>
            <a:spLocks noChangeArrowheads="1"/>
          </p:cNvSpPr>
          <p:nvPr/>
        </p:nvSpPr>
        <p:spPr bwMode="auto">
          <a:xfrm>
            <a:off x="0" y="2402681"/>
            <a:ext cx="27432000" cy="76200"/>
          </a:xfrm>
          <a:prstGeom prst="rect">
            <a:avLst/>
          </a:prstGeom>
          <a:solidFill>
            <a:schemeClr val="accent5">
              <a:lumMod val="50000"/>
            </a:schemeClr>
          </a:solidFill>
          <a:ln w="152400">
            <a:noFill/>
            <a:miter lim="800000"/>
            <a:headEnd/>
            <a:tailEnd/>
          </a:ln>
          <a:effectLst/>
        </p:spPr>
        <p:txBody>
          <a:bodyPr wrap="none" lIns="52249" tIns="26124" rIns="52249" bIns="26124" anchor="ctr"/>
          <a:lstStyle/>
          <a:p>
            <a:pPr>
              <a:defRPr/>
            </a:pPr>
            <a:endParaRPr lang="en-US" dirty="0"/>
          </a:p>
        </p:txBody>
      </p:sp>
      <p:sp>
        <p:nvSpPr>
          <p:cNvPr id="10" name="Text Box 14"/>
          <p:cNvSpPr txBox="1">
            <a:spLocks noChangeArrowheads="1"/>
          </p:cNvSpPr>
          <p:nvPr/>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75000"/>
                  </a:schemeClr>
                </a:solidFill>
                <a:latin typeface="Arial" charset="0"/>
              </a:rPr>
              <a:t>RESEARCH POSTER PRESENTATION </a:t>
            </a:r>
            <a:r>
              <a:rPr lang="en-US" sz="300" b="1" dirty="0">
                <a:solidFill>
                  <a:schemeClr val="bg1">
                    <a:lumMod val="75000"/>
                  </a:schemeClr>
                </a:solidFill>
                <a:latin typeface="Arial" charset="0"/>
              </a:rPr>
              <a:t>DESIGN © </a:t>
            </a:r>
            <a:r>
              <a:rPr lang="en-US" sz="300" b="1" dirty="0" smtClean="0">
                <a:solidFill>
                  <a:schemeClr val="bg1">
                    <a:lumMod val="75000"/>
                  </a:schemeClr>
                </a:solidFill>
                <a:latin typeface="Arial" charset="0"/>
              </a:rPr>
              <a:t>2012</a:t>
            </a:r>
            <a:endParaRPr lang="en-US" sz="300" b="1" dirty="0">
              <a:solidFill>
                <a:schemeClr val="bg1">
                  <a:lumMod val="75000"/>
                </a:schemeClr>
              </a:solidFill>
              <a:latin typeface="Arial" charset="0"/>
            </a:endParaRP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sp>
        <p:nvSpPr>
          <p:cNvPr id="25" name="Rectangle 33"/>
          <p:cNvSpPr>
            <a:spLocks noChangeArrowheads="1"/>
          </p:cNvSpPr>
          <p:nvPr/>
        </p:nvSpPr>
        <p:spPr bwMode="auto">
          <a:xfrm>
            <a:off x="576461" y="2649220"/>
            <a:ext cx="6286500" cy="13373100"/>
          </a:xfrm>
          <a:prstGeom prst="roundRect">
            <a:avLst>
              <a:gd name="adj" fmla="val 7616"/>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0" name="Rectangle 19"/>
          <p:cNvSpPr/>
          <p:nvPr/>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smtClean="0">
                <a:solidFill>
                  <a:schemeClr val="bg1"/>
                </a:solidFill>
                <a:latin typeface="Trebuchet MS" pitchFamily="34" charset="0"/>
              </a:rPr>
              <a:t>QUICK</a:t>
            </a:r>
            <a:r>
              <a:rPr lang="en-US" sz="2400" b="1" baseline="0" dirty="0" smtClean="0">
                <a:solidFill>
                  <a:schemeClr val="bg1"/>
                </a:solidFill>
                <a:latin typeface="Trebuchet MS" pitchFamily="34" charset="0"/>
              </a:rPr>
              <a:t> TIPS</a:t>
            </a:r>
            <a:endParaRPr lang="en-US" sz="2400" b="1" dirty="0" smtClean="0">
              <a:solidFill>
                <a:schemeClr val="bg1"/>
              </a:solidFill>
              <a:latin typeface="Trebuchet MS" pitchFamily="34" charset="0"/>
            </a:endParaRPr>
          </a:p>
          <a:p>
            <a:pPr algn="ctr">
              <a:lnSpc>
                <a:spcPts val="2400"/>
              </a:lnSpc>
            </a:pPr>
            <a:r>
              <a:rPr lang="en-US" sz="2400" b="1" dirty="0" smtClean="0">
                <a:solidFill>
                  <a:srgbClr val="FFFF00"/>
                </a:solidFill>
                <a:latin typeface="Trebuchet MS" pitchFamily="34" charset="0"/>
              </a:rPr>
              <a:t>(--THIS SECTION DOES NOT PRINT--)</a:t>
            </a:r>
          </a:p>
          <a:p>
            <a:pPr defTabSz="3134780">
              <a:lnSpc>
                <a:spcPts val="2100"/>
              </a:lnSpc>
            </a:pPr>
            <a:endParaRPr lang="en-US" sz="1800" dirty="0" smtClean="0">
              <a:latin typeface="Trebuchet MS" pitchFamily="34" charset="0"/>
            </a:endParaRPr>
          </a:p>
          <a:p>
            <a:pPr defTabSz="3134780">
              <a:lnSpc>
                <a:spcPts val="2100"/>
              </a:lnSpc>
            </a:pPr>
            <a:r>
              <a:rPr lang="en-US" sz="1800" dirty="0" smtClean="0">
                <a:latin typeface="Trebuchet MS" pitchFamily="34" charset="0"/>
              </a:rPr>
              <a:t>This PowerPoint</a:t>
            </a:r>
            <a:r>
              <a:rPr lang="en-US" sz="1800" baseline="0" dirty="0" smtClean="0">
                <a:latin typeface="Trebuchet MS" pitchFamily="34" charset="0"/>
              </a:rPr>
              <a:t> template requires basic PowerPoint (version 2007 or newer) skills. Below is a list of commonly asked questions specific to this template. </a:t>
            </a:r>
            <a:br>
              <a:rPr lang="en-US" sz="1800" baseline="0" dirty="0" smtClean="0">
                <a:latin typeface="Trebuchet MS" pitchFamily="34" charset="0"/>
              </a:rPr>
            </a:br>
            <a:r>
              <a:rPr lang="en-US" sz="1800" baseline="0" dirty="0" smtClean="0">
                <a:latin typeface="Trebuchet MS" pitchFamily="34" charset="0"/>
              </a:rPr>
              <a:t>If you are using an older version of PowerPoint some template features may not work properly.</a:t>
            </a:r>
            <a:endParaRPr lang="en-US" sz="2400" b="1" dirty="0" smtClean="0">
              <a:solidFill>
                <a:srgbClr val="FFFF00"/>
              </a:solidFill>
              <a:latin typeface="Trebuchet MS" pitchFamily="34" charset="0"/>
            </a:endParaRPr>
          </a:p>
          <a:p>
            <a:pPr defTabSz="3134780">
              <a:lnSpc>
                <a:spcPts val="2100"/>
              </a:lnSpc>
            </a:pPr>
            <a:endParaRPr lang="en-US" sz="2400" b="1" dirty="0" smtClean="0">
              <a:solidFill>
                <a:srgbClr val="FFFF00"/>
              </a:solidFill>
              <a:latin typeface="Trebuchet MS" pitchFamily="34" charset="0"/>
            </a:endParaRPr>
          </a:p>
          <a:p>
            <a:pPr algn="ctr">
              <a:lnSpc>
                <a:spcPts val="2100"/>
              </a:lnSpc>
            </a:pPr>
            <a:r>
              <a:rPr lang="en-US" sz="2400" b="1" baseline="0" smtClean="0">
                <a:solidFill>
                  <a:schemeClr val="bg1"/>
                </a:solidFill>
                <a:latin typeface="Trebuchet MS" pitchFamily="34" charset="0"/>
              </a:rPr>
              <a:t>Template </a:t>
            </a:r>
            <a:r>
              <a:rPr lang="en-US" sz="2400" b="1" baseline="0" dirty="0" smtClean="0">
                <a:solidFill>
                  <a:schemeClr val="bg1"/>
                </a:solidFill>
                <a:latin typeface="Trebuchet MS" pitchFamily="34" charset="0"/>
              </a:rPr>
              <a:t>FAQs</a:t>
            </a:r>
            <a:endParaRPr lang="en-US" sz="1800" baseline="0" dirty="0" smtClean="0">
              <a:latin typeface="Trebuchet MS" pitchFamily="34" charset="0"/>
            </a:endParaRPr>
          </a:p>
          <a:p>
            <a:pPr algn="ctr"/>
            <a:endParaRPr lang="en-US" sz="1800" b="1" dirty="0" smtClean="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smtClean="0">
                <a:solidFill>
                  <a:srgbClr val="FFFF00"/>
                </a:solidFill>
                <a:latin typeface="Trebuchet MS" pitchFamily="34" charset="0"/>
              </a:rPr>
              <a:t>Verifying the quality of your graphics</a:t>
            </a:r>
          </a:p>
          <a:p>
            <a:pPr defTabSz="2689420"/>
            <a:r>
              <a:rPr lang="en-US" sz="1800" dirty="0" smtClean="0">
                <a:latin typeface="Trebuchet MS" pitchFamily="34" charset="0"/>
              </a:rPr>
              <a:t>Go to the </a:t>
            </a:r>
            <a:r>
              <a:rPr lang="en-US" sz="1800" baseline="0" dirty="0" smtClean="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smtClean="0">
                <a:latin typeface="Trebuchet MS" pitchFamily="34" charset="0"/>
              </a:rPr>
            </a:br>
            <a:endParaRPr lang="en-US" sz="1800" baseline="0" dirty="0" smtClean="0">
              <a:latin typeface="Trebuchet MS" pitchFamily="34" charset="0"/>
            </a:endParaRPr>
          </a:p>
          <a:p>
            <a:pPr defTabSz="2689420"/>
            <a:endParaRPr lang="en-US" sz="1800" b="1" baseline="0" dirty="0" smtClean="0">
              <a:solidFill>
                <a:srgbClr val="FFFF00"/>
              </a:solidFill>
              <a:latin typeface="Trebuchet MS" pitchFamily="34" charset="0"/>
            </a:endParaRPr>
          </a:p>
          <a:p>
            <a:pPr defTabSz="2689420"/>
            <a:r>
              <a:rPr lang="en-US" sz="1800" b="1" baseline="0" dirty="0" smtClean="0">
                <a:solidFill>
                  <a:srgbClr val="FFFF00"/>
                </a:solidFill>
                <a:latin typeface="Trebuchet MS" pitchFamily="34" charset="0"/>
              </a:rPr>
              <a:t>Modifying the layout</a:t>
            </a:r>
          </a:p>
          <a:p>
            <a:pPr defTabSz="2689420"/>
            <a:r>
              <a:rPr lang="en-US" sz="1800" dirty="0" smtClean="0">
                <a:latin typeface="Trebuchet MS" pitchFamily="34" charset="0"/>
              </a:rPr>
              <a:t>This template has four </a:t>
            </a:r>
            <a:r>
              <a:rPr lang="en-US" sz="1800" baseline="0" dirty="0" smtClean="0">
                <a:latin typeface="Trebuchet MS" pitchFamily="34" charset="0"/>
              </a:rPr>
              <a:t>different </a:t>
            </a:r>
          </a:p>
          <a:p>
            <a:pPr defTabSz="2689420"/>
            <a:r>
              <a:rPr lang="en-US" sz="1800" baseline="0" dirty="0" smtClean="0">
                <a:latin typeface="Trebuchet MS" pitchFamily="34" charset="0"/>
              </a:rPr>
              <a:t>column layouts.   </a:t>
            </a:r>
            <a:r>
              <a:rPr lang="en-US" sz="1800" u="sng" baseline="0" dirty="0" smtClean="0">
                <a:latin typeface="Trebuchet MS" pitchFamily="34" charset="0"/>
              </a:rPr>
              <a:t>Right-click</a:t>
            </a:r>
            <a:r>
              <a:rPr lang="en-US" sz="1800" baseline="0" dirty="0" smtClean="0">
                <a:latin typeface="Trebuchet MS" pitchFamily="34" charset="0"/>
              </a:rPr>
              <a:t> </a:t>
            </a:r>
          </a:p>
          <a:p>
            <a:pPr defTabSz="2689420"/>
            <a:r>
              <a:rPr lang="en-US" sz="1800" baseline="0" dirty="0" smtClean="0">
                <a:latin typeface="Trebuchet MS" pitchFamily="34" charset="0"/>
              </a:rPr>
              <a:t>your mouse on the background </a:t>
            </a:r>
          </a:p>
          <a:p>
            <a:pPr defTabSz="2689420"/>
            <a:r>
              <a:rPr lang="en-US" sz="1800" baseline="0" dirty="0" smtClean="0">
                <a:latin typeface="Trebuchet MS" pitchFamily="34" charset="0"/>
              </a:rPr>
              <a:t>and click on LAYOUT to see the</a:t>
            </a:r>
          </a:p>
          <a:p>
            <a:pPr defTabSz="2689420"/>
            <a:r>
              <a:rPr lang="en-US" sz="1800" baseline="0" dirty="0" smtClean="0">
                <a:latin typeface="Trebuchet MS" pitchFamily="34" charset="0"/>
              </a:rPr>
              <a:t> layout options.  The columns in </a:t>
            </a:r>
          </a:p>
          <a:p>
            <a:pPr defTabSz="2689420"/>
            <a:r>
              <a:rPr lang="en-US" sz="1800" baseline="0" dirty="0" smtClean="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Importing text and graphics from external sources</a:t>
            </a:r>
          </a:p>
          <a:p>
            <a:pPr defTabSz="2689420"/>
            <a:r>
              <a:rPr lang="en-US" sz="1800" b="1" u="sng" baseline="0" dirty="0" smtClean="0">
                <a:latin typeface="Trebuchet MS" pitchFamily="34" charset="0"/>
              </a:rPr>
              <a:t>TEXT: </a:t>
            </a:r>
            <a:r>
              <a:rPr lang="en-US" sz="1800" baseline="0" dirty="0" smtClean="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PHOTOS: </a:t>
            </a:r>
            <a:r>
              <a:rPr lang="en-US" sz="1800" baseline="0" dirty="0" smtClean="0">
                <a:latin typeface="Trebuchet MS" pitchFamily="34" charset="0"/>
              </a:rPr>
              <a:t>Drag in a picture placeholder, size it </a:t>
            </a:r>
            <a:r>
              <a:rPr lang="en-US" sz="1800" u="sng" baseline="0" dirty="0" smtClean="0">
                <a:latin typeface="Trebuchet MS" pitchFamily="34" charset="0"/>
              </a:rPr>
              <a:t>first</a:t>
            </a:r>
            <a:r>
              <a:rPr lang="en-US" sz="1800" baseline="0" dirty="0" smtClean="0">
                <a:latin typeface="Trebuchet MS" pitchFamily="34" charset="0"/>
              </a:rPr>
              <a:t>, click in it and insert a photo from the menu.</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TABLES: </a:t>
            </a:r>
            <a:r>
              <a:rPr lang="en-US" sz="1800" baseline="0" dirty="0" smtClean="0">
                <a:latin typeface="Trebuchet MS" pitchFamily="34" charset="0"/>
              </a:rPr>
              <a:t>You can copy and paste a table from an external document onto this poster template. To adjust the way the text fits within the cells of a table that has been pasted, </a:t>
            </a:r>
            <a:r>
              <a:rPr lang="en-US" sz="1800" u="sng" baseline="0" dirty="0" smtClean="0">
                <a:latin typeface="Trebuchet MS" pitchFamily="34" charset="0"/>
              </a:rPr>
              <a:t>right-click</a:t>
            </a:r>
            <a:r>
              <a:rPr lang="en-US" sz="1800" baseline="0" dirty="0" smtClean="0">
                <a:latin typeface="Trebuchet MS" pitchFamily="34" charset="0"/>
              </a:rPr>
              <a:t> on the table, click FORMAT SHAPE  then click on TEXT BOX and change the INTERNAL MARGIN values to 0.25.</a:t>
            </a:r>
          </a:p>
          <a:p>
            <a:pPr defTabSz="2689420"/>
            <a:endParaRPr lang="en-US" sz="1800" baseline="0" dirty="0" smtClean="0">
              <a:latin typeface="Trebuchet MS" pitchFamily="34" charset="0"/>
            </a:endParaRPr>
          </a:p>
          <a:p>
            <a:pPr defTabSz="2689420"/>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Modifying the color scheme</a:t>
            </a:r>
          </a:p>
          <a:p>
            <a:pPr defTabSz="2689420"/>
            <a:r>
              <a:rPr lang="en-US" sz="1800" baseline="0" dirty="0" smtClean="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2508125">
              <a:lnSpc>
                <a:spcPts val="2100"/>
              </a:lnSpc>
            </a:pPr>
            <a:endParaRPr lang="en-US" sz="1200" baseline="0" dirty="0" smtClean="0">
              <a:latin typeface="Trebuchet MS" pitchFamily="34" charset="0"/>
            </a:endParaRPr>
          </a:p>
          <a:p>
            <a:pPr defTabSz="2508125">
              <a:lnSpc>
                <a:spcPts val="2100"/>
              </a:lnSpc>
            </a:pPr>
            <a:endParaRPr lang="en-US" sz="1200" dirty="0" smtClean="0">
              <a:latin typeface="Trebuchet MS" pitchFamily="34" charset="0"/>
            </a:endParaRPr>
          </a:p>
          <a:p>
            <a:pPr algn="ctr">
              <a:lnSpc>
                <a:spcPts val="2100"/>
              </a:lnSpc>
            </a:pPr>
            <a:endParaRPr lang="en-US" sz="1200" b="1" dirty="0" smtClean="0">
              <a:solidFill>
                <a:schemeClr val="bg1"/>
              </a:solidFill>
              <a:latin typeface="Trebuchet MS" pitchFamily="34" charset="0"/>
            </a:endParaRPr>
          </a:p>
          <a:p>
            <a:pPr defTabSz="2508125">
              <a:lnSpc>
                <a:spcPts val="2100"/>
              </a:lnSpc>
            </a:pPr>
            <a:endParaRPr lang="en-US" sz="1200" b="1" dirty="0" smtClean="0">
              <a:solidFill>
                <a:srgbClr val="FFFF00"/>
              </a:solidFill>
              <a:latin typeface="Trebuchet MS" pitchFamily="34" charset="0"/>
            </a:endParaRPr>
          </a:p>
          <a:p>
            <a:pPr algn="ctr">
              <a:lnSpc>
                <a:spcPts val="2100"/>
              </a:lnSpc>
            </a:pPr>
            <a:endParaRPr lang="en-US" sz="1800" b="1" dirty="0">
              <a:latin typeface="Trebuchet MS" pitchFamily="34" charset="0"/>
            </a:endParaRPr>
          </a:p>
        </p:txBody>
      </p:sp>
      <p:sp>
        <p:nvSpPr>
          <p:cNvPr id="34" name="Rectangle 33"/>
          <p:cNvSpPr/>
          <p:nvPr/>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pic>
        <p:nvPicPr>
          <p:cNvPr id="36" name="Picture 2"/>
          <p:cNvPicPr>
            <a:picLocks noChangeAspect="1" noChangeArrowheads="1"/>
          </p:cNvPicPr>
          <p:nvPr/>
        </p:nvPicPr>
        <p:blipFill>
          <a:blip r:embed="rId3" cstate="print"/>
          <a:srcRect/>
          <a:stretch>
            <a:fillRect/>
          </a:stretch>
        </p:blipFill>
        <p:spPr bwMode="auto">
          <a:xfrm>
            <a:off x="31307318" y="6276070"/>
            <a:ext cx="2438880" cy="1258463"/>
          </a:xfrm>
          <a:prstGeom prst="rect">
            <a:avLst/>
          </a:prstGeom>
          <a:noFill/>
          <a:ln w="9525">
            <a:noFill/>
            <a:miter lim="800000"/>
            <a:headEnd/>
            <a:tailEnd/>
          </a:ln>
          <a:effectLst/>
        </p:spPr>
      </p:pic>
      <p:pic>
        <p:nvPicPr>
          <p:cNvPr id="42" name="Picture 2"/>
          <p:cNvPicPr>
            <a:picLocks noChangeAspect="1" noChangeArrowheads="1"/>
          </p:cNvPicPr>
          <p:nvPr/>
        </p:nvPicPr>
        <p:blipFill>
          <a:blip r:embed="rId4"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sp>
        <p:nvSpPr>
          <p:cNvPr id="44" name="TextBox 43"/>
          <p:cNvSpPr txBox="1"/>
          <p:nvPr/>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smtClean="0">
                <a:solidFill>
                  <a:schemeClr val="bg1"/>
                </a:solidFill>
              </a:rPr>
              <a:t>© 2013 PosterPresentations.com</a:t>
            </a:r>
            <a:br>
              <a:rPr lang="en-US" sz="2000" dirty="0" smtClean="0">
                <a:solidFill>
                  <a:schemeClr val="bg1"/>
                </a:solidFill>
              </a:rPr>
            </a:br>
            <a:r>
              <a:rPr lang="en-US" sz="2000" dirty="0" smtClean="0">
                <a:solidFill>
                  <a:schemeClr val="bg1"/>
                </a:solidFill>
              </a:rPr>
              <a:t>    </a:t>
            </a:r>
            <a:r>
              <a:rPr lang="en-US" sz="1800" dirty="0" smtClean="0">
                <a:solidFill>
                  <a:schemeClr val="bg1"/>
                </a:solidFill>
              </a:rPr>
              <a:t>2117 Fourth Street ,</a:t>
            </a:r>
            <a:r>
              <a:rPr lang="en-US" sz="1800" baseline="0" dirty="0" smtClean="0">
                <a:solidFill>
                  <a:schemeClr val="bg1"/>
                </a:solidFill>
              </a:rPr>
              <a:t> Unit C</a:t>
            </a:r>
            <a:br>
              <a:rPr lang="en-US" sz="1800" baseline="0" dirty="0" smtClean="0">
                <a:solidFill>
                  <a:schemeClr val="bg1"/>
                </a:solidFill>
              </a:rPr>
            </a:br>
            <a:r>
              <a:rPr lang="en-US" sz="1800" baseline="0" dirty="0" smtClean="0">
                <a:solidFill>
                  <a:schemeClr val="bg1"/>
                </a:solidFill>
              </a:rPr>
              <a:t>    Berkeley  CA  94710</a:t>
            </a:r>
            <a:br>
              <a:rPr lang="en-US" sz="1800" baseline="0" dirty="0" smtClean="0">
                <a:solidFill>
                  <a:schemeClr val="bg1"/>
                </a:solidFill>
              </a:rPr>
            </a:br>
            <a:r>
              <a:rPr lang="en-US" sz="1800" baseline="0" dirty="0" smtClean="0">
                <a:solidFill>
                  <a:schemeClr val="bg1"/>
                </a:solidFill>
              </a:rPr>
              <a:t>    </a:t>
            </a:r>
            <a:r>
              <a:rPr lang="en-US" sz="1800" b="1" baseline="0" dirty="0" smtClean="0">
                <a:solidFill>
                  <a:srgbClr val="FFFF00"/>
                </a:solidFill>
              </a:rPr>
              <a:t>posterpresenter@gmail.com</a:t>
            </a:r>
            <a:endParaRPr lang="en-US" sz="2000" b="1" dirty="0">
              <a:solidFill>
                <a:srgbClr val="FFFF00"/>
              </a:solidFill>
            </a:endParaRPr>
          </a:p>
        </p:txBody>
      </p:sp>
      <p:grpSp>
        <p:nvGrpSpPr>
          <p:cNvPr id="27" name="Group 26"/>
          <p:cNvGrpSpPr/>
          <p:nvPr/>
        </p:nvGrpSpPr>
        <p:grpSpPr>
          <a:xfrm>
            <a:off x="-6223790" y="15575235"/>
            <a:ext cx="5771525" cy="644181"/>
            <a:chOff x="44242388" y="28054064"/>
            <a:chExt cx="9771400" cy="1090621"/>
          </a:xfrm>
        </p:grpSpPr>
        <p:sp>
          <p:nvSpPr>
            <p:cNvPr id="28" name="Rounded Rectangle 27"/>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a:p>
          </p:txBody>
        </p:sp>
        <p:pic>
          <p:nvPicPr>
            <p:cNvPr id="33" name="Picture 32" descr="http://t2.gstatic.com/images?q=tbn:ANd9GcR4APHC6TT9w54M2zn_pvCiBxUNcspYPoVxirLRphBoJabfSvu7zw">
              <a:hlinkClick r:id="rId5"/>
            </p:cNvPr>
            <p:cNvPicPr>
              <a:picLocks noChangeAspect="1" noChangeArrowheads="1"/>
            </p:cNvPicPr>
            <p:nvPr userDrawn="1"/>
          </p:nvPicPr>
          <p:blipFill>
            <a:blip r:embed="rId6"/>
            <a:srcRect/>
            <a:stretch>
              <a:fillRect/>
            </a:stretch>
          </p:blipFill>
          <p:spPr bwMode="auto">
            <a:xfrm>
              <a:off x="44341112" y="28126638"/>
              <a:ext cx="914400" cy="914400"/>
            </a:xfrm>
            <a:prstGeom prst="rect">
              <a:avLst/>
            </a:prstGeom>
            <a:noFill/>
          </p:spPr>
        </p:pic>
        <p:sp>
          <p:nvSpPr>
            <p:cNvPr id="35"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smtClean="0">
                  <a:solidFill>
                    <a:schemeClr val="tx2"/>
                  </a:solidFill>
                  <a:latin typeface="Trebuchet MS" pitchFamily="34" charset="0"/>
                </a:rPr>
                <a:t>Student</a:t>
              </a:r>
              <a:r>
                <a:rPr lang="en-US" sz="1400" baseline="0" dirty="0" smtClean="0">
                  <a:solidFill>
                    <a:schemeClr val="tx2"/>
                  </a:solidFill>
                  <a:latin typeface="Trebuchet MS" pitchFamily="34" charset="0"/>
                </a:rPr>
                <a:t> discounts are available on our </a:t>
              </a:r>
              <a:r>
                <a:rPr lang="en-US" sz="1400" baseline="0" dirty="0" err="1" smtClean="0">
                  <a:solidFill>
                    <a:schemeClr val="tx2"/>
                  </a:solidFill>
                  <a:latin typeface="Trebuchet MS" pitchFamily="34" charset="0"/>
                </a:rPr>
                <a:t>Facebook</a:t>
              </a:r>
              <a:r>
                <a:rPr lang="en-US" sz="1400" baseline="0" dirty="0" smtClean="0">
                  <a:solidFill>
                    <a:schemeClr val="tx2"/>
                  </a:solidFill>
                  <a:latin typeface="Trebuchet MS" pitchFamily="34" charset="0"/>
                </a:rPr>
                <a:t> page. </a:t>
              </a:r>
            </a:p>
            <a:p>
              <a:r>
                <a:rPr lang="en-US" sz="1400" baseline="0" dirty="0" smtClean="0">
                  <a:solidFill>
                    <a:schemeClr val="tx2"/>
                  </a:solidFill>
                  <a:latin typeface="Trebuchet MS" pitchFamily="34" charset="0"/>
                </a:rPr>
                <a:t>Go to </a:t>
              </a:r>
              <a:r>
                <a:rPr lang="en-US" sz="1400" u="sng" baseline="0" dirty="0" smtClean="0">
                  <a:solidFill>
                    <a:schemeClr val="tx2"/>
                  </a:solidFill>
                  <a:latin typeface="Trebuchet MS" pitchFamily="34" charset="0"/>
                </a:rPr>
                <a:t>PosterPresentations.com</a:t>
              </a:r>
              <a:r>
                <a:rPr lang="en-US" sz="1400" baseline="0" dirty="0" smtClean="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1" name="Straight Connector 40"/>
          <p:cNvCxnSpPr/>
          <p:nvPr/>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2" name="Rectangle 33"/>
          <p:cNvSpPr>
            <a:spLocks noChangeArrowheads="1"/>
          </p:cNvSpPr>
          <p:nvPr userDrawn="1"/>
        </p:nvSpPr>
        <p:spPr bwMode="auto">
          <a:xfrm>
            <a:off x="7241249" y="2649220"/>
            <a:ext cx="6286500" cy="13373100"/>
          </a:xfrm>
          <a:prstGeom prst="roundRect">
            <a:avLst>
              <a:gd name="adj" fmla="val 7616"/>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3" name="Rectangle 33"/>
          <p:cNvSpPr>
            <a:spLocks noChangeArrowheads="1"/>
          </p:cNvSpPr>
          <p:nvPr userDrawn="1"/>
        </p:nvSpPr>
        <p:spPr bwMode="auto">
          <a:xfrm>
            <a:off x="13906037" y="2649220"/>
            <a:ext cx="6286500" cy="13373100"/>
          </a:xfrm>
          <a:prstGeom prst="roundRect">
            <a:avLst>
              <a:gd name="adj" fmla="val 7616"/>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30" name="Rectangle 29"/>
          <p:cNvSpPr/>
          <p:nvPr userDrawn="1"/>
        </p:nvSpPr>
        <p:spPr>
          <a:xfrm>
            <a:off x="-6491524" y="10199648"/>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52" r:id="rId1"/>
  </p:sldLayoutIdLst>
  <p:timing>
    <p:tnLst>
      <p:par>
        <p:cTn xmlns:p14="http://schemas.microsoft.com/office/powerpoint/2010/main" id="1" dur="indefinite" restart="never" nodeType="tmRoot"/>
      </p:par>
    </p:tnLst>
  </p:timing>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5">
                <a:lumMod val="50000"/>
              </a:schemeClr>
            </a:gs>
            <a:gs pos="50000">
              <a:schemeClr val="accent5">
                <a:lumMod val="60000"/>
                <a:lumOff val="40000"/>
              </a:schemeClr>
            </a:gs>
            <a:gs pos="100000">
              <a:schemeClr val="accent5">
                <a:lumMod val="20000"/>
                <a:lumOff val="80000"/>
              </a:schemeClr>
            </a:gs>
          </a:gsLst>
          <a:lin ang="16200000" scaled="1"/>
          <a:tileRect/>
        </a:gradFill>
        <a:effectLst/>
      </p:bgPr>
    </p:bg>
    <p:spTree>
      <p:nvGrpSpPr>
        <p:cNvPr id="1" name=""/>
        <p:cNvGrpSpPr/>
        <p:nvPr/>
      </p:nvGrpSpPr>
      <p:grpSpPr>
        <a:xfrm>
          <a:off x="0" y="0"/>
          <a:ext cx="0" cy="0"/>
          <a:chOff x="0" y="0"/>
          <a:chExt cx="0" cy="0"/>
        </a:xfrm>
      </p:grpSpPr>
      <p:sp>
        <p:nvSpPr>
          <p:cNvPr id="7" name="Rectangle 36"/>
          <p:cNvSpPr>
            <a:spLocks noChangeArrowheads="1"/>
          </p:cNvSpPr>
          <p:nvPr/>
        </p:nvSpPr>
        <p:spPr bwMode="auto">
          <a:xfrm>
            <a:off x="0" y="0"/>
            <a:ext cx="27432000" cy="2400300"/>
          </a:xfrm>
          <a:prstGeom prst="rect">
            <a:avLst/>
          </a:prstGeom>
          <a:solidFill>
            <a:schemeClr val="accent5">
              <a:lumMod val="75000"/>
            </a:schemeClr>
          </a:solidFill>
          <a:ln w="9525">
            <a:solidFill>
              <a:schemeClr val="tx1"/>
            </a:solidFill>
            <a:miter lim="800000"/>
            <a:headEnd/>
            <a:tailEnd/>
          </a:ln>
          <a:effectLst/>
        </p:spPr>
        <p:txBody>
          <a:bodyPr wrap="none" lIns="52249" tIns="26124" rIns="52249" bIns="26124" anchor="ctr"/>
          <a:lstStyle/>
          <a:p>
            <a:pPr>
              <a:defRPr/>
            </a:pPr>
            <a:endParaRPr lang="en-US" dirty="0"/>
          </a:p>
        </p:txBody>
      </p:sp>
      <p:sp>
        <p:nvSpPr>
          <p:cNvPr id="9" name="Rectangle 9"/>
          <p:cNvSpPr>
            <a:spLocks noChangeArrowheads="1"/>
          </p:cNvSpPr>
          <p:nvPr/>
        </p:nvSpPr>
        <p:spPr bwMode="auto">
          <a:xfrm>
            <a:off x="0" y="2402681"/>
            <a:ext cx="27432000" cy="76200"/>
          </a:xfrm>
          <a:prstGeom prst="rect">
            <a:avLst/>
          </a:prstGeom>
          <a:solidFill>
            <a:schemeClr val="accent5">
              <a:lumMod val="50000"/>
            </a:schemeClr>
          </a:solidFill>
          <a:ln w="152400">
            <a:noFill/>
            <a:miter lim="800000"/>
            <a:headEnd/>
            <a:tailEnd/>
          </a:ln>
          <a:effectLst/>
        </p:spPr>
        <p:txBody>
          <a:bodyPr wrap="none" lIns="52249" tIns="26124" rIns="52249" bIns="26124" anchor="ctr"/>
          <a:lstStyle/>
          <a:p>
            <a:pPr>
              <a:defRPr/>
            </a:pPr>
            <a:endParaRPr lang="en-US" dirty="0"/>
          </a:p>
        </p:txBody>
      </p:sp>
      <p:sp>
        <p:nvSpPr>
          <p:cNvPr id="10" name="Text Box 14"/>
          <p:cNvSpPr txBox="1">
            <a:spLocks noChangeArrowheads="1"/>
          </p:cNvSpPr>
          <p:nvPr/>
        </p:nvSpPr>
        <p:spPr bwMode="auto">
          <a:xfrm>
            <a:off x="938690" y="1611630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75000"/>
                  </a:schemeClr>
                </a:solidFill>
                <a:latin typeface="Arial" charset="0"/>
              </a:rPr>
              <a:t>RESEARCH POSTER PRESENTATION </a:t>
            </a:r>
            <a:r>
              <a:rPr lang="en-US" sz="300" b="1" dirty="0">
                <a:solidFill>
                  <a:schemeClr val="bg1">
                    <a:lumMod val="75000"/>
                  </a:schemeClr>
                </a:solidFill>
                <a:latin typeface="Arial" charset="0"/>
              </a:rPr>
              <a:t>DESIGN © </a:t>
            </a:r>
            <a:r>
              <a:rPr lang="en-US" sz="300" b="1" dirty="0" smtClean="0">
                <a:solidFill>
                  <a:schemeClr val="bg1">
                    <a:lumMod val="75000"/>
                  </a:schemeClr>
                </a:solidFill>
                <a:latin typeface="Arial" charset="0"/>
              </a:rPr>
              <a:t>2012</a:t>
            </a:r>
            <a:endParaRPr lang="en-US" sz="300" b="1" dirty="0">
              <a:solidFill>
                <a:schemeClr val="bg1">
                  <a:lumMod val="75000"/>
                </a:schemeClr>
              </a:solidFill>
              <a:latin typeface="Arial" charset="0"/>
            </a:endParaRP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grpSp>
        <p:nvGrpSpPr>
          <p:cNvPr id="2" name="Group 1"/>
          <p:cNvGrpSpPr/>
          <p:nvPr userDrawn="1"/>
        </p:nvGrpSpPr>
        <p:grpSpPr>
          <a:xfrm>
            <a:off x="572988" y="2628900"/>
            <a:ext cx="26286024" cy="13373100"/>
            <a:chOff x="571500" y="2628900"/>
            <a:chExt cx="26286024" cy="13373100"/>
          </a:xfrm>
        </p:grpSpPr>
        <p:sp>
          <p:nvSpPr>
            <p:cNvPr id="8" name="Rectangle 33"/>
            <p:cNvSpPr>
              <a:spLocks noChangeArrowheads="1"/>
            </p:cNvSpPr>
            <p:nvPr/>
          </p:nvSpPr>
          <p:spPr bwMode="auto">
            <a:xfrm>
              <a:off x="571500" y="2628900"/>
              <a:ext cx="8490857" cy="13373100"/>
            </a:xfrm>
            <a:prstGeom prst="roundRect">
              <a:avLst>
                <a:gd name="adj" fmla="val 4941"/>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1" name="Rectangle 33"/>
            <p:cNvSpPr>
              <a:spLocks noChangeArrowheads="1"/>
            </p:cNvSpPr>
            <p:nvPr userDrawn="1"/>
          </p:nvSpPr>
          <p:spPr bwMode="auto">
            <a:xfrm>
              <a:off x="9469084" y="2628900"/>
              <a:ext cx="8490857" cy="13373100"/>
            </a:xfrm>
            <a:prstGeom prst="roundRect">
              <a:avLst>
                <a:gd name="adj" fmla="val 4941"/>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2" name="Rectangle 33"/>
            <p:cNvSpPr>
              <a:spLocks noChangeArrowheads="1"/>
            </p:cNvSpPr>
            <p:nvPr userDrawn="1"/>
          </p:nvSpPr>
          <p:spPr bwMode="auto">
            <a:xfrm>
              <a:off x="18366667" y="2628900"/>
              <a:ext cx="8490857" cy="13373100"/>
            </a:xfrm>
            <a:prstGeom prst="roundRect">
              <a:avLst>
                <a:gd name="adj" fmla="val 4941"/>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grpSp>
      <p:sp>
        <p:nvSpPr>
          <p:cNvPr id="23" name="Rectangle 22"/>
          <p:cNvSpPr/>
          <p:nvPr userDrawn="1"/>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smtClean="0">
                <a:solidFill>
                  <a:schemeClr val="bg1"/>
                </a:solidFill>
                <a:latin typeface="Trebuchet MS" pitchFamily="34" charset="0"/>
              </a:rPr>
              <a:t>QUICK DESIGN</a:t>
            </a:r>
            <a:r>
              <a:rPr lang="en-US" sz="2500" b="1" baseline="0" dirty="0" smtClean="0">
                <a:solidFill>
                  <a:schemeClr val="bg1"/>
                </a:solidFill>
                <a:latin typeface="Trebuchet MS" pitchFamily="34" charset="0"/>
              </a:rPr>
              <a:t> </a:t>
            </a:r>
            <a:r>
              <a:rPr lang="en-US" sz="2500" b="1" dirty="0" smtClean="0">
                <a:solidFill>
                  <a:schemeClr val="bg1"/>
                </a:solidFill>
                <a:latin typeface="Trebuchet MS" pitchFamily="34" charset="0"/>
              </a:rPr>
              <a:t>GUIDE</a:t>
            </a:r>
          </a:p>
          <a:p>
            <a:pPr algn="ctr"/>
            <a:r>
              <a:rPr lang="en-US" sz="2300" b="1" dirty="0" smtClean="0">
                <a:solidFill>
                  <a:srgbClr val="FFFF00"/>
                </a:solidFill>
                <a:latin typeface="Trebuchet MS" pitchFamily="34" charset="0"/>
              </a:rPr>
              <a:t>(--THIS SECTION DOES NOT PRINT--)</a:t>
            </a:r>
          </a:p>
          <a:p>
            <a:pPr algn="ctr"/>
            <a:endParaRPr lang="en-US" sz="1800" b="1" dirty="0" smtClean="0">
              <a:latin typeface="Trebuchet MS" pitchFamily="34" charset="0"/>
            </a:endParaRPr>
          </a:p>
          <a:p>
            <a:pPr defTabSz="3765639"/>
            <a:r>
              <a:rPr lang="en-US" sz="1800" dirty="0" smtClean="0">
                <a:latin typeface="Trebuchet MS" pitchFamily="34" charset="0"/>
              </a:rPr>
              <a:t>This PowerPoint</a:t>
            </a:r>
            <a:r>
              <a:rPr lang="en-US" sz="1800" baseline="0" dirty="0" smtClean="0">
                <a:latin typeface="Trebuchet MS" pitchFamily="34" charset="0"/>
              </a:rPr>
              <a:t> </a:t>
            </a:r>
            <a:r>
              <a:rPr lang="en-US" sz="1800" dirty="0" smtClean="0">
                <a:latin typeface="Trebuchet MS" pitchFamily="34" charset="0"/>
              </a:rPr>
              <a:t>2007 template produces</a:t>
            </a:r>
            <a:r>
              <a:rPr lang="en-US" sz="1800" baseline="0" dirty="0" smtClean="0">
                <a:latin typeface="Trebuchet MS" pitchFamily="34" charset="0"/>
              </a:rPr>
              <a:t> </a:t>
            </a:r>
            <a:r>
              <a:rPr lang="en-US" sz="1800" dirty="0" smtClean="0">
                <a:latin typeface="Trebuchet MS" pitchFamily="34" charset="0"/>
              </a:rPr>
              <a:t>a 36”x60” professional  poster</a:t>
            </a:r>
            <a:r>
              <a:rPr lang="en-US" sz="1800" smtClean="0">
                <a:latin typeface="Trebuchet MS" pitchFamily="34" charset="0"/>
              </a:rPr>
              <a:t>. You</a:t>
            </a:r>
            <a:r>
              <a:rPr lang="en-US" sz="1800" baseline="0" smtClean="0">
                <a:latin typeface="Trebuchet MS" pitchFamily="34" charset="0"/>
              </a:rPr>
              <a:t> can u</a:t>
            </a:r>
            <a:r>
              <a:rPr lang="en-US" sz="1800" smtClean="0">
                <a:latin typeface="Trebuchet MS" pitchFamily="34" charset="0"/>
              </a:rPr>
              <a:t>se</a:t>
            </a:r>
            <a:r>
              <a:rPr lang="en-US" sz="1800" baseline="0" smtClean="0">
                <a:latin typeface="Trebuchet MS" pitchFamily="34" charset="0"/>
              </a:rPr>
              <a:t> it to create your research poster and </a:t>
            </a:r>
            <a:r>
              <a:rPr lang="en-US" sz="1800" smtClean="0">
                <a:latin typeface="Trebuchet MS" pitchFamily="34" charset="0"/>
              </a:rPr>
              <a:t>save valuable time placing titles, subtitles,</a:t>
            </a:r>
            <a:r>
              <a:rPr lang="en-US" sz="1800" baseline="0" smtClean="0">
                <a:latin typeface="Trebuchet MS" pitchFamily="34" charset="0"/>
              </a:rPr>
              <a:t> text, and graphics</a:t>
            </a:r>
            <a:r>
              <a:rPr lang="en-US" sz="1800" smtClean="0">
                <a:latin typeface="Trebuchet MS" pitchFamily="34" charset="0"/>
              </a:rPr>
              <a:t>. </a:t>
            </a:r>
            <a:endParaRPr lang="en-US" sz="1800" dirty="0" smtClean="0">
              <a:latin typeface="Trebuchet MS" pitchFamily="34" charset="0"/>
            </a:endParaRPr>
          </a:p>
          <a:p>
            <a:pPr defTabSz="4389219"/>
            <a:endParaRPr lang="en-US" sz="1800" dirty="0" smtClean="0">
              <a:latin typeface="Trebuchet MS" pitchFamily="34" charset="0"/>
            </a:endParaRPr>
          </a:p>
          <a:p>
            <a:pPr defTabSz="4389219"/>
            <a:r>
              <a:rPr lang="en-US" sz="1800" dirty="0" smtClean="0">
                <a:latin typeface="Trebuchet MS" pitchFamily="34" charset="0"/>
              </a:rPr>
              <a:t>We provide a series of online tutorials that will guide you through the poster design process and answer your poster production questions. </a:t>
            </a:r>
          </a:p>
          <a:p>
            <a:pPr defTabSz="4389219"/>
            <a:endParaRPr lang="en-US" sz="1800" dirty="0" smtClean="0">
              <a:latin typeface="Trebuchet MS" pitchFamily="34" charset="0"/>
            </a:endParaRPr>
          </a:p>
          <a:p>
            <a:pPr defTabSz="4389219"/>
            <a:r>
              <a:rPr lang="en-US" sz="1800" dirty="0" smtClean="0">
                <a:latin typeface="Trebuchet MS" pitchFamily="34" charset="0"/>
              </a:rPr>
              <a:t>To view our template tutorials, go online to </a:t>
            </a:r>
            <a:r>
              <a:rPr lang="en-US" sz="1800" b="1" dirty="0" smtClean="0">
                <a:solidFill>
                  <a:srgbClr val="FFFF00"/>
                </a:solidFill>
                <a:latin typeface="Trebuchet MS" pitchFamily="34" charset="0"/>
              </a:rPr>
              <a:t>PosterPresentations.com </a:t>
            </a:r>
            <a:r>
              <a:rPr lang="en-US" sz="1800" dirty="0" smtClean="0">
                <a:latin typeface="Trebuchet MS" pitchFamily="34" charset="0"/>
              </a:rPr>
              <a:t>and click on </a:t>
            </a:r>
            <a:r>
              <a:rPr lang="en-US" sz="1800" dirty="0" smtClean="0">
                <a:solidFill>
                  <a:srgbClr val="FFFF00"/>
                </a:solidFill>
                <a:latin typeface="Trebuchet MS" pitchFamily="34" charset="0"/>
              </a:rPr>
              <a:t>HELP DESK.</a:t>
            </a:r>
          </a:p>
          <a:p>
            <a:pPr defTabSz="4389219"/>
            <a:endParaRPr lang="en-US" sz="1800" dirty="0" smtClean="0">
              <a:latin typeface="Trebuchet MS" pitchFamily="34" charset="0"/>
            </a:endParaRPr>
          </a:p>
          <a:p>
            <a:pPr defTabSz="4389219"/>
            <a:r>
              <a:rPr lang="en-US" sz="1800" dirty="0" smtClean="0">
                <a:latin typeface="Trebuchet MS" pitchFamily="34" charset="0"/>
              </a:rPr>
              <a:t>When</a:t>
            </a:r>
            <a:r>
              <a:rPr lang="en-US" sz="1800" baseline="0" dirty="0" smtClean="0">
                <a:latin typeface="Trebuchet MS" pitchFamily="34" charset="0"/>
              </a:rPr>
              <a:t> you are ready to</a:t>
            </a:r>
            <a:r>
              <a:rPr lang="en-US" sz="1800" dirty="0" smtClean="0">
                <a:latin typeface="Trebuchet MS" pitchFamily="34" charset="0"/>
              </a:rPr>
              <a:t> </a:t>
            </a:r>
            <a:r>
              <a:rPr lang="en-US" sz="1800" baseline="0" dirty="0" smtClean="0">
                <a:latin typeface="Trebuchet MS" pitchFamily="34" charset="0"/>
              </a:rPr>
              <a:t> print your poster</a:t>
            </a:r>
            <a:r>
              <a:rPr lang="en-US" sz="1800" dirty="0" smtClean="0">
                <a:latin typeface="Trebuchet MS" pitchFamily="34" charset="0"/>
              </a:rPr>
              <a:t>,</a:t>
            </a:r>
            <a:r>
              <a:rPr lang="en-US" sz="1800" baseline="0" dirty="0" smtClean="0">
                <a:latin typeface="Trebuchet MS" pitchFamily="34" charset="0"/>
              </a:rPr>
              <a:t> go online to</a:t>
            </a:r>
            <a:r>
              <a:rPr lang="en-US" sz="2000" baseline="0" dirty="0" smtClean="0">
                <a:latin typeface="Trebuchet MS" pitchFamily="34" charset="0"/>
              </a:rPr>
              <a:t> </a:t>
            </a:r>
            <a:r>
              <a:rPr lang="en-US" sz="2400" b="1" dirty="0" smtClean="0">
                <a:solidFill>
                  <a:srgbClr val="FFFF00"/>
                </a:solidFill>
                <a:latin typeface="Trebuchet MS" pitchFamily="34" charset="0"/>
              </a:rPr>
              <a:t>PosterPresentations.com</a:t>
            </a:r>
            <a:r>
              <a:rPr lang="en-US" sz="2400" b="1" dirty="0" smtClean="0">
                <a:solidFill>
                  <a:schemeClr val="bg1"/>
                </a:solidFill>
                <a:latin typeface="Trebuchet MS" pitchFamily="34" charset="0"/>
              </a:rPr>
              <a:t>.</a:t>
            </a:r>
            <a:r>
              <a:rPr lang="en-US" sz="1800" dirty="0" smtClean="0">
                <a:latin typeface="Trebuchet MS" pitchFamily="34" charset="0"/>
              </a:rPr>
              <a:t/>
            </a:r>
            <a:br>
              <a:rPr lang="en-US" sz="1800" dirty="0" smtClean="0">
                <a:latin typeface="Trebuchet MS" pitchFamily="34" charset="0"/>
              </a:rPr>
            </a:br>
            <a:endParaRPr lang="en-US" sz="1800" dirty="0" smtClean="0">
              <a:latin typeface="Trebuchet MS" pitchFamily="34" charset="0"/>
            </a:endParaRPr>
          </a:p>
          <a:p>
            <a:pPr algn="l" defTabSz="3765639"/>
            <a:r>
              <a:rPr lang="en-US" sz="1800" b="1" dirty="0" smtClean="0">
                <a:solidFill>
                  <a:schemeClr val="bg1"/>
                </a:solidFill>
                <a:latin typeface="Trebuchet MS" pitchFamily="34" charset="0"/>
              </a:rPr>
              <a:t>Need</a:t>
            </a:r>
            <a:r>
              <a:rPr lang="en-US" sz="1800" b="1" baseline="0" dirty="0" smtClean="0">
                <a:solidFill>
                  <a:schemeClr val="bg1"/>
                </a:solidFill>
                <a:latin typeface="Trebuchet MS" pitchFamily="34" charset="0"/>
              </a:rPr>
              <a:t> Assistance?  </a:t>
            </a:r>
            <a:r>
              <a:rPr lang="en-US" sz="2400" b="1" baseline="0" dirty="0" smtClean="0">
                <a:solidFill>
                  <a:srgbClr val="FFFF00"/>
                </a:solidFill>
                <a:latin typeface="Trebuchet MS" pitchFamily="34" charset="0"/>
              </a:rPr>
              <a:t>Call  us at </a:t>
            </a:r>
            <a:r>
              <a:rPr lang="en-US" sz="2400" b="1" dirty="0" smtClean="0">
                <a:solidFill>
                  <a:srgbClr val="FFFF00"/>
                </a:solidFill>
                <a:latin typeface="Trebuchet MS" pitchFamily="34" charset="0"/>
              </a:rPr>
              <a:t>1.866.649.3004</a:t>
            </a:r>
          </a:p>
          <a:p>
            <a:pPr defTabSz="2508125"/>
            <a:r>
              <a:rPr lang="en-US" sz="1800" dirty="0" smtClean="0">
                <a:latin typeface="Trebuchet MS" pitchFamily="34" charset="0"/>
              </a:rPr>
              <a:t> </a:t>
            </a:r>
            <a:endParaRPr lang="en-US" sz="2300" b="1" dirty="0" smtClean="0">
              <a:solidFill>
                <a:srgbClr val="FFFF00"/>
              </a:solidFill>
              <a:latin typeface="Trebuchet MS" pitchFamily="34" charset="0"/>
            </a:endParaRPr>
          </a:p>
          <a:p>
            <a:pPr algn="ctr"/>
            <a:r>
              <a:rPr lang="en-US" sz="2500" b="1" dirty="0" smtClean="0">
                <a:solidFill>
                  <a:schemeClr val="bg1"/>
                </a:solidFill>
                <a:latin typeface="Trebuchet MS" pitchFamily="34" charset="0"/>
              </a:rPr>
              <a:t>Object Placeholders</a:t>
            </a:r>
          </a:p>
          <a:p>
            <a:pPr algn="ctr"/>
            <a:endParaRPr lang="en-US" sz="2500" b="1" dirty="0" smtClean="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latin typeface="Trebuchet MS" pitchFamily="34" charset="0"/>
              </a:rPr>
              <a:t>To</a:t>
            </a:r>
            <a:r>
              <a:rPr lang="en-US" sz="1800" baseline="0" dirty="0" smtClean="0">
                <a:latin typeface="Trebuchet MS" pitchFamily="34" charset="0"/>
              </a:rPr>
              <a:t> add text, c</a:t>
            </a:r>
            <a:r>
              <a:rPr lang="en-US" sz="1800" dirty="0" smtClean="0">
                <a:latin typeface="Trebuchet MS" pitchFamily="34" charset="0"/>
              </a:rPr>
              <a:t>lick inside</a:t>
            </a:r>
            <a:r>
              <a:rPr lang="en-US" sz="1800" baseline="0" dirty="0" smtClean="0">
                <a:latin typeface="Trebuchet MS" pitchFamily="34" charset="0"/>
              </a:rPr>
              <a:t> a placeholder on the poster and type or paste your text.  To move a placeholder, click it </a:t>
            </a:r>
            <a:r>
              <a:rPr lang="en-US" sz="1800" u="sng" baseline="0" dirty="0" smtClean="0">
                <a:latin typeface="Trebuchet MS" pitchFamily="34" charset="0"/>
              </a:rPr>
              <a:t>once</a:t>
            </a:r>
            <a:r>
              <a:rPr lang="en-US" sz="1800" baseline="0" dirty="0" smtClean="0">
                <a:latin typeface="Trebuchet MS" pitchFamily="34" charset="0"/>
              </a:rPr>
              <a:t> (to select it).  Place your cursor on its frame, and your cursor will change to this symbol       .  Click </a:t>
            </a:r>
            <a:r>
              <a:rPr lang="en-US" sz="1800" u="sng" baseline="0" dirty="0" smtClean="0">
                <a:latin typeface="Trebuchet MS" pitchFamily="34" charset="0"/>
              </a:rPr>
              <a:t>once</a:t>
            </a:r>
            <a:r>
              <a:rPr lang="en-US" sz="1800" baseline="0" dirty="0" smtClean="0">
                <a:latin typeface="Trebuchet MS" pitchFamily="34" charset="0"/>
              </a:rPr>
              <a:t> and drag it to a new location where you can resize it. </a:t>
            </a:r>
          </a:p>
          <a:p>
            <a:pPr defTabSz="3765639"/>
            <a:endParaRPr lang="en-US" sz="1800" dirty="0" smtClean="0">
              <a:latin typeface="Trebuchet MS" pitchFamily="34" charset="0"/>
            </a:endParaRPr>
          </a:p>
          <a:p>
            <a:pPr defTabSz="3765639"/>
            <a:r>
              <a:rPr lang="en-US" sz="1800" b="1" dirty="0" smtClean="0">
                <a:solidFill>
                  <a:srgbClr val="FFFF00"/>
                </a:solidFill>
                <a:latin typeface="Trebuchet MS" pitchFamily="34" charset="0"/>
              </a:rPr>
              <a:t>Section Header placeholder</a:t>
            </a:r>
          </a:p>
          <a:p>
            <a:pPr defTabSz="3765639"/>
            <a:r>
              <a:rPr lang="en-US" sz="1800" baseline="0" dirty="0" smtClean="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smtClean="0">
              <a:latin typeface="Trebuchet MS" pitchFamily="34" charset="0"/>
            </a:endParaRPr>
          </a:p>
          <a:p>
            <a:pPr defTabSz="4389219"/>
            <a:endParaRPr lang="en-US" sz="1800" dirty="0" smtClean="0">
              <a:latin typeface="Trebuchet MS" pitchFamily="34" charset="0"/>
            </a:endParaRPr>
          </a:p>
          <a:p>
            <a:pPr defTabSz="4389219"/>
            <a:endParaRPr lang="en-US" sz="1800" b="1" dirty="0" smtClean="0">
              <a:solidFill>
                <a:srgbClr val="FFFF00"/>
              </a:solidFill>
              <a:latin typeface="Trebuchet MS" pitchFamily="34" charset="0"/>
            </a:endParaRPr>
          </a:p>
          <a:p>
            <a:pPr defTabSz="4389219"/>
            <a:r>
              <a:rPr lang="en-US" sz="1800" b="1" dirty="0" smtClean="0">
                <a:solidFill>
                  <a:srgbClr val="FFFF00"/>
                </a:solidFill>
                <a:latin typeface="Trebuchet MS" pitchFamily="34" charset="0"/>
              </a:rPr>
              <a:t>Text placeholder</a:t>
            </a:r>
          </a:p>
          <a:p>
            <a:pPr defTabSz="4389219"/>
            <a:r>
              <a:rPr lang="en-US" sz="1800" baseline="0" dirty="0" smtClean="0">
                <a:latin typeface="Trebuchet MS" pitchFamily="34" charset="0"/>
              </a:rPr>
              <a:t>Move this preformatted text placeholder to the poster to add a new body of text.</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1" baseline="0" dirty="0" smtClean="0">
              <a:solidFill>
                <a:srgbClr val="FFFF00"/>
              </a:solidFill>
              <a:latin typeface="Trebuchet MS" pitchFamily="34" charset="0"/>
            </a:endParaRPr>
          </a:p>
          <a:p>
            <a:pPr defTabSz="4389219"/>
            <a:r>
              <a:rPr lang="en-US" sz="1800" b="1" baseline="0" dirty="0" smtClean="0">
                <a:solidFill>
                  <a:srgbClr val="FFFF00"/>
                </a:solidFill>
                <a:latin typeface="Trebuchet MS" pitchFamily="34" charset="0"/>
              </a:rPr>
              <a:t>Picture placeholder</a:t>
            </a:r>
          </a:p>
          <a:p>
            <a:pPr defTabSz="4389219"/>
            <a:r>
              <a:rPr lang="en-US" sz="1800" baseline="0" dirty="0" smtClean="0">
                <a:latin typeface="Trebuchet MS" pitchFamily="34" charset="0"/>
              </a:rPr>
              <a:t>Move this graphic placeholder onto your poster, size it first, and then click it to add a picture to the poster.</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dirty="0" smtClean="0">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b="1" dirty="0" smtClean="0">
              <a:solidFill>
                <a:srgbClr val="FFFF00"/>
              </a:solidFill>
              <a:latin typeface="Trebuchet MS" pitchFamily="34" charset="0"/>
            </a:endParaRPr>
          </a:p>
          <a:p>
            <a:pPr algn="ctr"/>
            <a:endParaRPr lang="en-US" sz="1800" b="1" dirty="0">
              <a:latin typeface="Trebuchet MS" pitchFamily="34" charset="0"/>
            </a:endParaRPr>
          </a:p>
        </p:txBody>
      </p:sp>
      <p:sp>
        <p:nvSpPr>
          <p:cNvPr id="25" name="Rectangle 24"/>
          <p:cNvSpPr/>
          <p:nvPr userDrawn="1"/>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pic>
        <p:nvPicPr>
          <p:cNvPr id="26" name="Picture 2"/>
          <p:cNvPicPr>
            <a:picLocks noChangeAspect="1" noChangeArrowheads="1"/>
          </p:cNvPicPr>
          <p:nvPr userDrawn="1"/>
        </p:nvPicPr>
        <p:blipFill>
          <a:blip r:embed="rId3"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grpSp>
        <p:nvGrpSpPr>
          <p:cNvPr id="38" name="Group 37"/>
          <p:cNvGrpSpPr/>
          <p:nvPr userDrawn="1"/>
        </p:nvGrpSpPr>
        <p:grpSpPr>
          <a:xfrm>
            <a:off x="-6223790" y="15575235"/>
            <a:ext cx="5771525" cy="644181"/>
            <a:chOff x="44242388" y="28054064"/>
            <a:chExt cx="9771400" cy="1090621"/>
          </a:xfrm>
        </p:grpSpPr>
        <p:sp>
          <p:nvSpPr>
            <p:cNvPr id="40" name="Rounded Rectangle 39"/>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a:p>
          </p:txBody>
        </p:sp>
        <p:pic>
          <p:nvPicPr>
            <p:cNvPr id="41" name="Picture 40" descr="http://t2.gstatic.com/images?q=tbn:ANd9GcR4APHC6TT9w54M2zn_pvCiBxUNcspYPoVxirLRphBoJabfSvu7zw">
              <a:hlinkClick r:id="rId4"/>
            </p:cNvPr>
            <p:cNvPicPr>
              <a:picLocks noChangeAspect="1" noChangeArrowheads="1"/>
            </p:cNvPicPr>
            <p:nvPr userDrawn="1"/>
          </p:nvPicPr>
          <p:blipFill>
            <a:blip r:embed="rId5"/>
            <a:srcRect/>
            <a:stretch>
              <a:fillRect/>
            </a:stretch>
          </p:blipFill>
          <p:spPr bwMode="auto">
            <a:xfrm>
              <a:off x="44341112" y="28126638"/>
              <a:ext cx="914400" cy="914400"/>
            </a:xfrm>
            <a:prstGeom prst="rect">
              <a:avLst/>
            </a:prstGeom>
            <a:noFill/>
          </p:spPr>
        </p:pic>
        <p:sp>
          <p:nvSpPr>
            <p:cNvPr id="42"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smtClean="0">
                  <a:solidFill>
                    <a:schemeClr val="tx2"/>
                  </a:solidFill>
                  <a:latin typeface="Trebuchet MS" pitchFamily="34" charset="0"/>
                </a:rPr>
                <a:t>Student</a:t>
              </a:r>
              <a:r>
                <a:rPr lang="en-US" sz="1400" baseline="0" dirty="0" smtClean="0">
                  <a:solidFill>
                    <a:schemeClr val="tx2"/>
                  </a:solidFill>
                  <a:latin typeface="Trebuchet MS" pitchFamily="34" charset="0"/>
                </a:rPr>
                <a:t> discounts are available on our </a:t>
              </a:r>
              <a:r>
                <a:rPr lang="en-US" sz="1400" baseline="0" dirty="0" err="1" smtClean="0">
                  <a:solidFill>
                    <a:schemeClr val="tx2"/>
                  </a:solidFill>
                  <a:latin typeface="Trebuchet MS" pitchFamily="34" charset="0"/>
                </a:rPr>
                <a:t>Facebook</a:t>
              </a:r>
              <a:r>
                <a:rPr lang="en-US" sz="1400" baseline="0" dirty="0" smtClean="0">
                  <a:solidFill>
                    <a:schemeClr val="tx2"/>
                  </a:solidFill>
                  <a:latin typeface="Trebuchet MS" pitchFamily="34" charset="0"/>
                </a:rPr>
                <a:t> page. </a:t>
              </a:r>
            </a:p>
            <a:p>
              <a:r>
                <a:rPr lang="en-US" sz="1400" baseline="0" dirty="0" smtClean="0">
                  <a:solidFill>
                    <a:schemeClr val="tx2"/>
                  </a:solidFill>
                  <a:latin typeface="Trebuchet MS" pitchFamily="34" charset="0"/>
                </a:rPr>
                <a:t>Go to </a:t>
              </a:r>
              <a:r>
                <a:rPr lang="en-US" sz="1400" u="sng" baseline="0" dirty="0" smtClean="0">
                  <a:solidFill>
                    <a:schemeClr val="tx2"/>
                  </a:solidFill>
                  <a:latin typeface="Trebuchet MS" pitchFamily="34" charset="0"/>
                </a:rPr>
                <a:t>PosterPresentations.com</a:t>
              </a:r>
              <a:r>
                <a:rPr lang="en-US" sz="1400" baseline="0" dirty="0" smtClean="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4" name="Straight Connector 43"/>
          <p:cNvCxnSpPr/>
          <p:nvPr userDrawn="1"/>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5" name="Rectangle 44"/>
          <p:cNvSpPr/>
          <p:nvPr userDrawn="1"/>
        </p:nvSpPr>
        <p:spPr>
          <a:xfrm>
            <a:off x="-6491524" y="10199648"/>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sp>
        <p:nvSpPr>
          <p:cNvPr id="46" name="Rectangle 45"/>
          <p:cNvSpPr/>
          <p:nvPr userDrawn="1"/>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smtClean="0">
                <a:solidFill>
                  <a:schemeClr val="bg1"/>
                </a:solidFill>
                <a:latin typeface="Trebuchet MS" pitchFamily="34" charset="0"/>
              </a:rPr>
              <a:t>QUICK</a:t>
            </a:r>
            <a:r>
              <a:rPr lang="en-US" sz="2400" b="1" baseline="0" dirty="0" smtClean="0">
                <a:solidFill>
                  <a:schemeClr val="bg1"/>
                </a:solidFill>
                <a:latin typeface="Trebuchet MS" pitchFamily="34" charset="0"/>
              </a:rPr>
              <a:t> TIPS</a:t>
            </a:r>
            <a:endParaRPr lang="en-US" sz="2400" b="1" dirty="0" smtClean="0">
              <a:solidFill>
                <a:schemeClr val="bg1"/>
              </a:solidFill>
              <a:latin typeface="Trebuchet MS" pitchFamily="34" charset="0"/>
            </a:endParaRPr>
          </a:p>
          <a:p>
            <a:pPr algn="ctr">
              <a:lnSpc>
                <a:spcPts val="2400"/>
              </a:lnSpc>
            </a:pPr>
            <a:r>
              <a:rPr lang="en-US" sz="2400" b="1" dirty="0" smtClean="0">
                <a:solidFill>
                  <a:srgbClr val="FFFF00"/>
                </a:solidFill>
                <a:latin typeface="Trebuchet MS" pitchFamily="34" charset="0"/>
              </a:rPr>
              <a:t>(--THIS SECTION DOES NOT PRINT--)</a:t>
            </a:r>
          </a:p>
          <a:p>
            <a:pPr defTabSz="3134780">
              <a:lnSpc>
                <a:spcPts val="2100"/>
              </a:lnSpc>
            </a:pPr>
            <a:endParaRPr lang="en-US" sz="1800" dirty="0" smtClean="0">
              <a:latin typeface="Trebuchet MS" pitchFamily="34" charset="0"/>
            </a:endParaRPr>
          </a:p>
          <a:p>
            <a:pPr defTabSz="3134780">
              <a:lnSpc>
                <a:spcPts val="2100"/>
              </a:lnSpc>
            </a:pPr>
            <a:r>
              <a:rPr lang="en-US" sz="1800" dirty="0" smtClean="0">
                <a:latin typeface="Trebuchet MS" pitchFamily="34" charset="0"/>
              </a:rPr>
              <a:t>This PowerPoint</a:t>
            </a:r>
            <a:r>
              <a:rPr lang="en-US" sz="1800" baseline="0" dirty="0" smtClean="0">
                <a:latin typeface="Trebuchet MS" pitchFamily="34" charset="0"/>
              </a:rPr>
              <a:t> template requires basic PowerPoint (version 2007 or newer) skills. Below is a list of commonly asked questions specific to this template. </a:t>
            </a:r>
            <a:br>
              <a:rPr lang="en-US" sz="1800" baseline="0" dirty="0" smtClean="0">
                <a:latin typeface="Trebuchet MS" pitchFamily="34" charset="0"/>
              </a:rPr>
            </a:br>
            <a:r>
              <a:rPr lang="en-US" sz="1800" baseline="0" dirty="0" smtClean="0">
                <a:latin typeface="Trebuchet MS" pitchFamily="34" charset="0"/>
              </a:rPr>
              <a:t>If you are using an older version of PowerPoint some template features may not work properly.</a:t>
            </a:r>
            <a:endParaRPr lang="en-US" sz="2400" b="1" dirty="0" smtClean="0">
              <a:solidFill>
                <a:srgbClr val="FFFF00"/>
              </a:solidFill>
              <a:latin typeface="Trebuchet MS" pitchFamily="34" charset="0"/>
            </a:endParaRPr>
          </a:p>
          <a:p>
            <a:pPr defTabSz="3134780">
              <a:lnSpc>
                <a:spcPts val="2100"/>
              </a:lnSpc>
            </a:pPr>
            <a:endParaRPr lang="en-US" sz="2400" b="1" dirty="0" smtClean="0">
              <a:solidFill>
                <a:srgbClr val="FFFF00"/>
              </a:solidFill>
              <a:latin typeface="Trebuchet MS" pitchFamily="34" charset="0"/>
            </a:endParaRPr>
          </a:p>
          <a:p>
            <a:pPr algn="ctr">
              <a:lnSpc>
                <a:spcPts val="2100"/>
              </a:lnSpc>
            </a:pPr>
            <a:r>
              <a:rPr lang="en-US" sz="2400" b="1" baseline="0" smtClean="0">
                <a:solidFill>
                  <a:schemeClr val="bg1"/>
                </a:solidFill>
                <a:latin typeface="Trebuchet MS" pitchFamily="34" charset="0"/>
              </a:rPr>
              <a:t>Template </a:t>
            </a:r>
            <a:r>
              <a:rPr lang="en-US" sz="2400" b="1" baseline="0" dirty="0" smtClean="0">
                <a:solidFill>
                  <a:schemeClr val="bg1"/>
                </a:solidFill>
                <a:latin typeface="Trebuchet MS" pitchFamily="34" charset="0"/>
              </a:rPr>
              <a:t>FAQs</a:t>
            </a:r>
            <a:endParaRPr lang="en-US" sz="1800" baseline="0" dirty="0" smtClean="0">
              <a:latin typeface="Trebuchet MS" pitchFamily="34" charset="0"/>
            </a:endParaRPr>
          </a:p>
          <a:p>
            <a:pPr algn="ctr"/>
            <a:endParaRPr lang="en-US" sz="1800" b="1" dirty="0" smtClean="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smtClean="0">
                <a:solidFill>
                  <a:srgbClr val="FFFF00"/>
                </a:solidFill>
                <a:latin typeface="Trebuchet MS" pitchFamily="34" charset="0"/>
              </a:rPr>
              <a:t>Verifying the quality of your graphics</a:t>
            </a:r>
          </a:p>
          <a:p>
            <a:pPr defTabSz="2689420"/>
            <a:r>
              <a:rPr lang="en-US" sz="1800" dirty="0" smtClean="0">
                <a:latin typeface="Trebuchet MS" pitchFamily="34" charset="0"/>
              </a:rPr>
              <a:t>Go to the </a:t>
            </a:r>
            <a:r>
              <a:rPr lang="en-US" sz="1800" baseline="0" dirty="0" smtClean="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smtClean="0">
                <a:latin typeface="Trebuchet MS" pitchFamily="34" charset="0"/>
              </a:rPr>
            </a:br>
            <a:endParaRPr lang="en-US" sz="1800" baseline="0" dirty="0" smtClean="0">
              <a:latin typeface="Trebuchet MS" pitchFamily="34" charset="0"/>
            </a:endParaRPr>
          </a:p>
          <a:p>
            <a:pPr defTabSz="2689420"/>
            <a:endParaRPr lang="en-US" sz="1800" b="1" baseline="0" dirty="0" smtClean="0">
              <a:solidFill>
                <a:srgbClr val="FFFF00"/>
              </a:solidFill>
              <a:latin typeface="Trebuchet MS" pitchFamily="34" charset="0"/>
            </a:endParaRPr>
          </a:p>
          <a:p>
            <a:pPr defTabSz="2689420"/>
            <a:r>
              <a:rPr lang="en-US" sz="1800" b="1" baseline="0" dirty="0" smtClean="0">
                <a:solidFill>
                  <a:srgbClr val="FFFF00"/>
                </a:solidFill>
                <a:latin typeface="Trebuchet MS" pitchFamily="34" charset="0"/>
              </a:rPr>
              <a:t>Modifying the layout</a:t>
            </a:r>
          </a:p>
          <a:p>
            <a:pPr defTabSz="2689420"/>
            <a:r>
              <a:rPr lang="en-US" sz="1800" dirty="0" smtClean="0">
                <a:latin typeface="Trebuchet MS" pitchFamily="34" charset="0"/>
              </a:rPr>
              <a:t>This template has four </a:t>
            </a:r>
            <a:r>
              <a:rPr lang="en-US" sz="1800" baseline="0" dirty="0" smtClean="0">
                <a:latin typeface="Trebuchet MS" pitchFamily="34" charset="0"/>
              </a:rPr>
              <a:t>different </a:t>
            </a:r>
          </a:p>
          <a:p>
            <a:pPr defTabSz="2689420"/>
            <a:r>
              <a:rPr lang="en-US" sz="1800" baseline="0" dirty="0" smtClean="0">
                <a:latin typeface="Trebuchet MS" pitchFamily="34" charset="0"/>
              </a:rPr>
              <a:t>column layouts.   </a:t>
            </a:r>
            <a:r>
              <a:rPr lang="en-US" sz="1800" u="sng" baseline="0" dirty="0" smtClean="0">
                <a:latin typeface="Trebuchet MS" pitchFamily="34" charset="0"/>
              </a:rPr>
              <a:t>Right-click</a:t>
            </a:r>
            <a:r>
              <a:rPr lang="en-US" sz="1800" baseline="0" dirty="0" smtClean="0">
                <a:latin typeface="Trebuchet MS" pitchFamily="34" charset="0"/>
              </a:rPr>
              <a:t> </a:t>
            </a:r>
          </a:p>
          <a:p>
            <a:pPr defTabSz="2689420"/>
            <a:r>
              <a:rPr lang="en-US" sz="1800" baseline="0" dirty="0" smtClean="0">
                <a:latin typeface="Trebuchet MS" pitchFamily="34" charset="0"/>
              </a:rPr>
              <a:t>your mouse on the background </a:t>
            </a:r>
          </a:p>
          <a:p>
            <a:pPr defTabSz="2689420"/>
            <a:r>
              <a:rPr lang="en-US" sz="1800" baseline="0" dirty="0" smtClean="0">
                <a:latin typeface="Trebuchet MS" pitchFamily="34" charset="0"/>
              </a:rPr>
              <a:t>and click on LAYOUT to see the</a:t>
            </a:r>
          </a:p>
          <a:p>
            <a:pPr defTabSz="2689420"/>
            <a:r>
              <a:rPr lang="en-US" sz="1800" baseline="0" dirty="0" smtClean="0">
                <a:latin typeface="Trebuchet MS" pitchFamily="34" charset="0"/>
              </a:rPr>
              <a:t> layout options.  The columns in </a:t>
            </a:r>
          </a:p>
          <a:p>
            <a:pPr defTabSz="2689420"/>
            <a:r>
              <a:rPr lang="en-US" sz="1800" baseline="0" dirty="0" smtClean="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Importing text and graphics from external sources</a:t>
            </a:r>
          </a:p>
          <a:p>
            <a:pPr defTabSz="2689420"/>
            <a:r>
              <a:rPr lang="en-US" sz="1800" b="1" u="sng" baseline="0" dirty="0" smtClean="0">
                <a:latin typeface="Trebuchet MS" pitchFamily="34" charset="0"/>
              </a:rPr>
              <a:t>TEXT: </a:t>
            </a:r>
            <a:r>
              <a:rPr lang="en-US" sz="1800" baseline="0" dirty="0" smtClean="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PHOTOS: </a:t>
            </a:r>
            <a:r>
              <a:rPr lang="en-US" sz="1800" baseline="0" dirty="0" smtClean="0">
                <a:latin typeface="Trebuchet MS" pitchFamily="34" charset="0"/>
              </a:rPr>
              <a:t>Drag in a picture placeholder, size it </a:t>
            </a:r>
            <a:r>
              <a:rPr lang="en-US" sz="1800" u="sng" baseline="0" dirty="0" smtClean="0">
                <a:latin typeface="Trebuchet MS" pitchFamily="34" charset="0"/>
              </a:rPr>
              <a:t>first</a:t>
            </a:r>
            <a:r>
              <a:rPr lang="en-US" sz="1800" baseline="0" dirty="0" smtClean="0">
                <a:latin typeface="Trebuchet MS" pitchFamily="34" charset="0"/>
              </a:rPr>
              <a:t>, click in it and insert a photo from the menu.</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TABLES: </a:t>
            </a:r>
            <a:r>
              <a:rPr lang="en-US" sz="1800" baseline="0" dirty="0" smtClean="0">
                <a:latin typeface="Trebuchet MS" pitchFamily="34" charset="0"/>
              </a:rPr>
              <a:t>You can copy and paste a table from an external document onto this poster template. To adjust the way the text fits within the cells of a table that has been pasted, </a:t>
            </a:r>
            <a:r>
              <a:rPr lang="en-US" sz="1800" u="sng" baseline="0" dirty="0" smtClean="0">
                <a:latin typeface="Trebuchet MS" pitchFamily="34" charset="0"/>
              </a:rPr>
              <a:t>right-click</a:t>
            </a:r>
            <a:r>
              <a:rPr lang="en-US" sz="1800" baseline="0" dirty="0" smtClean="0">
                <a:latin typeface="Trebuchet MS" pitchFamily="34" charset="0"/>
              </a:rPr>
              <a:t> on the table, click FORMAT SHAPE  then click on TEXT BOX and change the INTERNAL MARGIN values to 0.25.</a:t>
            </a:r>
          </a:p>
          <a:p>
            <a:pPr defTabSz="2689420"/>
            <a:endParaRPr lang="en-US" sz="1800" baseline="0" dirty="0" smtClean="0">
              <a:latin typeface="Trebuchet MS" pitchFamily="34" charset="0"/>
            </a:endParaRPr>
          </a:p>
          <a:p>
            <a:pPr defTabSz="2689420"/>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Modifying the color scheme</a:t>
            </a:r>
          </a:p>
          <a:p>
            <a:pPr defTabSz="2689420"/>
            <a:r>
              <a:rPr lang="en-US" sz="1800" baseline="0" dirty="0" smtClean="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2508125">
              <a:lnSpc>
                <a:spcPts val="2100"/>
              </a:lnSpc>
            </a:pPr>
            <a:endParaRPr lang="en-US" sz="1200" baseline="0" dirty="0" smtClean="0">
              <a:latin typeface="Trebuchet MS" pitchFamily="34" charset="0"/>
            </a:endParaRPr>
          </a:p>
          <a:p>
            <a:pPr defTabSz="2508125">
              <a:lnSpc>
                <a:spcPts val="2100"/>
              </a:lnSpc>
            </a:pPr>
            <a:endParaRPr lang="en-US" sz="1200" dirty="0" smtClean="0">
              <a:latin typeface="Trebuchet MS" pitchFamily="34" charset="0"/>
            </a:endParaRPr>
          </a:p>
          <a:p>
            <a:pPr algn="ctr">
              <a:lnSpc>
                <a:spcPts val="2100"/>
              </a:lnSpc>
            </a:pPr>
            <a:endParaRPr lang="en-US" sz="1200" b="1" dirty="0" smtClean="0">
              <a:solidFill>
                <a:schemeClr val="bg1"/>
              </a:solidFill>
              <a:latin typeface="Trebuchet MS" pitchFamily="34" charset="0"/>
            </a:endParaRPr>
          </a:p>
          <a:p>
            <a:pPr defTabSz="2508125">
              <a:lnSpc>
                <a:spcPts val="2100"/>
              </a:lnSpc>
            </a:pPr>
            <a:endParaRPr lang="en-US" sz="1200" b="1" dirty="0" smtClean="0">
              <a:solidFill>
                <a:srgbClr val="FFFF00"/>
              </a:solidFill>
              <a:latin typeface="Trebuchet MS" pitchFamily="34" charset="0"/>
            </a:endParaRPr>
          </a:p>
          <a:p>
            <a:pPr algn="ctr">
              <a:lnSpc>
                <a:spcPts val="2100"/>
              </a:lnSpc>
            </a:pPr>
            <a:endParaRPr lang="en-US" sz="1800" b="1" dirty="0">
              <a:latin typeface="Trebuchet MS" pitchFamily="34" charset="0"/>
            </a:endParaRPr>
          </a:p>
        </p:txBody>
      </p:sp>
      <p:pic>
        <p:nvPicPr>
          <p:cNvPr id="47" name="Picture 2"/>
          <p:cNvPicPr>
            <a:picLocks noChangeAspect="1" noChangeArrowheads="1"/>
          </p:cNvPicPr>
          <p:nvPr userDrawn="1"/>
        </p:nvPicPr>
        <p:blipFill>
          <a:blip r:embed="rId6" cstate="print"/>
          <a:srcRect/>
          <a:stretch>
            <a:fillRect/>
          </a:stretch>
        </p:blipFill>
        <p:spPr bwMode="auto">
          <a:xfrm>
            <a:off x="31307318" y="6276070"/>
            <a:ext cx="2438880" cy="1258463"/>
          </a:xfrm>
          <a:prstGeom prst="rect">
            <a:avLst/>
          </a:prstGeom>
          <a:noFill/>
          <a:ln w="9525">
            <a:noFill/>
            <a:miter lim="800000"/>
            <a:headEnd/>
            <a:tailEnd/>
          </a:ln>
          <a:effectLst/>
        </p:spPr>
      </p:pic>
      <p:sp>
        <p:nvSpPr>
          <p:cNvPr id="48" name="TextBox 47"/>
          <p:cNvSpPr txBox="1"/>
          <p:nvPr userDrawn="1"/>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smtClean="0">
                <a:solidFill>
                  <a:schemeClr val="bg1"/>
                </a:solidFill>
              </a:rPr>
              <a:t>© 2013 PosterPresentations.com</a:t>
            </a:r>
            <a:br>
              <a:rPr lang="en-US" sz="2000" dirty="0" smtClean="0">
                <a:solidFill>
                  <a:schemeClr val="bg1"/>
                </a:solidFill>
              </a:rPr>
            </a:br>
            <a:r>
              <a:rPr lang="en-US" sz="2000" dirty="0" smtClean="0">
                <a:solidFill>
                  <a:schemeClr val="bg1"/>
                </a:solidFill>
              </a:rPr>
              <a:t>    </a:t>
            </a:r>
            <a:r>
              <a:rPr lang="en-US" sz="1800" dirty="0" smtClean="0">
                <a:solidFill>
                  <a:schemeClr val="bg1"/>
                </a:solidFill>
              </a:rPr>
              <a:t>2117 Fourth Street ,</a:t>
            </a:r>
            <a:r>
              <a:rPr lang="en-US" sz="1800" baseline="0" dirty="0" smtClean="0">
                <a:solidFill>
                  <a:schemeClr val="bg1"/>
                </a:solidFill>
              </a:rPr>
              <a:t> Unit C</a:t>
            </a:r>
            <a:br>
              <a:rPr lang="en-US" sz="1800" baseline="0" dirty="0" smtClean="0">
                <a:solidFill>
                  <a:schemeClr val="bg1"/>
                </a:solidFill>
              </a:rPr>
            </a:br>
            <a:r>
              <a:rPr lang="en-US" sz="1800" baseline="0" dirty="0" smtClean="0">
                <a:solidFill>
                  <a:schemeClr val="bg1"/>
                </a:solidFill>
              </a:rPr>
              <a:t>    Berkeley  CA  94710</a:t>
            </a:r>
            <a:br>
              <a:rPr lang="en-US" sz="1800" baseline="0" dirty="0" smtClean="0">
                <a:solidFill>
                  <a:schemeClr val="bg1"/>
                </a:solidFill>
              </a:rPr>
            </a:br>
            <a:r>
              <a:rPr lang="en-US" sz="1800" baseline="0" dirty="0" smtClean="0">
                <a:solidFill>
                  <a:schemeClr val="bg1"/>
                </a:solidFill>
              </a:rPr>
              <a:t>    </a:t>
            </a:r>
            <a:r>
              <a:rPr lang="en-US" sz="1800" b="1" baseline="0" dirty="0" smtClean="0">
                <a:solidFill>
                  <a:srgbClr val="FFFF00"/>
                </a:solidFill>
              </a:rPr>
              <a:t>posterpresenter@gmail.com</a:t>
            </a:r>
            <a:endParaRPr lang="en-US" sz="2000" b="1" dirty="0">
              <a:solidFill>
                <a:srgbClr val="FFFF00"/>
              </a:solidFill>
            </a:endParaRPr>
          </a:p>
        </p:txBody>
      </p:sp>
      <p:cxnSp>
        <p:nvCxnSpPr>
          <p:cNvPr id="49" name="Straight Connector 48"/>
          <p:cNvCxnSpPr/>
          <p:nvPr userDrawn="1"/>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userDrawn="1"/>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58" r:id="rId1"/>
  </p:sldLayoutIdLst>
  <p:timing>
    <p:tnLst>
      <p:par>
        <p:cTn xmlns:p14="http://schemas.microsoft.com/office/powerpoint/2010/main" id="1" dur="indefinite" restart="never" nodeType="tmRoot"/>
      </p:par>
    </p:tnLst>
  </p:timing>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5">
                <a:lumMod val="50000"/>
              </a:schemeClr>
            </a:gs>
            <a:gs pos="50000">
              <a:schemeClr val="accent5">
                <a:lumMod val="60000"/>
                <a:lumOff val="40000"/>
              </a:schemeClr>
            </a:gs>
            <a:gs pos="100000">
              <a:schemeClr val="accent5">
                <a:lumMod val="20000"/>
                <a:lumOff val="80000"/>
              </a:schemeClr>
            </a:gs>
          </a:gsLst>
          <a:lin ang="16200000" scaled="1"/>
          <a:tileRect/>
        </a:gradFill>
        <a:effectLst/>
      </p:bgPr>
    </p:bg>
    <p:spTree>
      <p:nvGrpSpPr>
        <p:cNvPr id="1" name=""/>
        <p:cNvGrpSpPr/>
        <p:nvPr/>
      </p:nvGrpSpPr>
      <p:grpSpPr>
        <a:xfrm>
          <a:off x="0" y="0"/>
          <a:ext cx="0" cy="0"/>
          <a:chOff x="0" y="0"/>
          <a:chExt cx="0" cy="0"/>
        </a:xfrm>
      </p:grpSpPr>
      <p:sp>
        <p:nvSpPr>
          <p:cNvPr id="7" name="Rectangle 36"/>
          <p:cNvSpPr>
            <a:spLocks noChangeArrowheads="1"/>
          </p:cNvSpPr>
          <p:nvPr/>
        </p:nvSpPr>
        <p:spPr bwMode="auto">
          <a:xfrm>
            <a:off x="0" y="0"/>
            <a:ext cx="27432000" cy="2400300"/>
          </a:xfrm>
          <a:prstGeom prst="rect">
            <a:avLst/>
          </a:prstGeom>
          <a:solidFill>
            <a:schemeClr val="accent5">
              <a:lumMod val="75000"/>
            </a:schemeClr>
          </a:solidFill>
          <a:ln w="9525">
            <a:solidFill>
              <a:schemeClr val="tx1"/>
            </a:solidFill>
            <a:miter lim="800000"/>
            <a:headEnd/>
            <a:tailEnd/>
          </a:ln>
          <a:effectLst/>
        </p:spPr>
        <p:txBody>
          <a:bodyPr wrap="none" lIns="52249" tIns="26124" rIns="52249" bIns="26124" anchor="ctr"/>
          <a:lstStyle/>
          <a:p>
            <a:pPr>
              <a:defRPr/>
            </a:pPr>
            <a:endParaRPr lang="en-US" dirty="0"/>
          </a:p>
        </p:txBody>
      </p:sp>
      <p:sp>
        <p:nvSpPr>
          <p:cNvPr id="8" name="Rectangle 33"/>
          <p:cNvSpPr>
            <a:spLocks noChangeArrowheads="1"/>
          </p:cNvSpPr>
          <p:nvPr/>
        </p:nvSpPr>
        <p:spPr bwMode="auto">
          <a:xfrm>
            <a:off x="571500" y="2628900"/>
            <a:ext cx="6286500" cy="13373100"/>
          </a:xfrm>
          <a:prstGeom prst="roundRect">
            <a:avLst>
              <a:gd name="adj" fmla="val 7616"/>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9" name="Rectangle 9"/>
          <p:cNvSpPr>
            <a:spLocks noChangeArrowheads="1"/>
          </p:cNvSpPr>
          <p:nvPr/>
        </p:nvSpPr>
        <p:spPr bwMode="auto">
          <a:xfrm>
            <a:off x="0" y="2402681"/>
            <a:ext cx="27432000" cy="76200"/>
          </a:xfrm>
          <a:prstGeom prst="rect">
            <a:avLst/>
          </a:prstGeom>
          <a:solidFill>
            <a:schemeClr val="accent5">
              <a:lumMod val="50000"/>
            </a:schemeClr>
          </a:solidFill>
          <a:ln w="152400">
            <a:noFill/>
            <a:miter lim="800000"/>
            <a:headEnd/>
            <a:tailEnd/>
          </a:ln>
          <a:effectLst/>
        </p:spPr>
        <p:txBody>
          <a:bodyPr wrap="none" lIns="52249" tIns="26124" rIns="52249" bIns="26124" anchor="ctr"/>
          <a:lstStyle/>
          <a:p>
            <a:pPr>
              <a:defRPr/>
            </a:pPr>
            <a:endParaRPr lang="en-US" dirty="0"/>
          </a:p>
        </p:txBody>
      </p:sp>
      <p:sp>
        <p:nvSpPr>
          <p:cNvPr id="10" name="Text Box 14"/>
          <p:cNvSpPr txBox="1">
            <a:spLocks noChangeArrowheads="1"/>
          </p:cNvSpPr>
          <p:nvPr/>
        </p:nvSpPr>
        <p:spPr bwMode="auto">
          <a:xfrm>
            <a:off x="898050" y="1611630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75000"/>
                  </a:schemeClr>
                </a:solidFill>
                <a:latin typeface="Arial" charset="0"/>
              </a:rPr>
              <a:t>RESEARCH POSTER PRESENTATION </a:t>
            </a:r>
            <a:r>
              <a:rPr lang="en-US" sz="300" b="1" dirty="0">
                <a:solidFill>
                  <a:schemeClr val="bg1">
                    <a:lumMod val="75000"/>
                  </a:schemeClr>
                </a:solidFill>
                <a:latin typeface="Arial" charset="0"/>
              </a:rPr>
              <a:t>DESIGN © </a:t>
            </a:r>
            <a:r>
              <a:rPr lang="en-US" sz="300" b="1" dirty="0" smtClean="0">
                <a:solidFill>
                  <a:schemeClr val="bg1">
                    <a:lumMod val="75000"/>
                  </a:schemeClr>
                </a:solidFill>
                <a:latin typeface="Arial" charset="0"/>
              </a:rPr>
              <a:t>2012</a:t>
            </a:r>
            <a:endParaRPr lang="en-US" sz="300" b="1" dirty="0">
              <a:solidFill>
                <a:schemeClr val="bg1">
                  <a:lumMod val="75000"/>
                </a:schemeClr>
              </a:solidFill>
              <a:latin typeface="Arial" charset="0"/>
            </a:endParaRP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sp>
        <p:nvSpPr>
          <p:cNvPr id="21" name="Rectangle 33"/>
          <p:cNvSpPr>
            <a:spLocks noChangeArrowheads="1"/>
          </p:cNvSpPr>
          <p:nvPr userDrawn="1"/>
        </p:nvSpPr>
        <p:spPr bwMode="auto">
          <a:xfrm>
            <a:off x="7209790" y="2628900"/>
            <a:ext cx="13012420" cy="13373100"/>
          </a:xfrm>
          <a:prstGeom prst="roundRect">
            <a:avLst>
              <a:gd name="adj" fmla="val 3868"/>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2" name="Rectangle 33"/>
          <p:cNvSpPr>
            <a:spLocks noChangeArrowheads="1"/>
          </p:cNvSpPr>
          <p:nvPr userDrawn="1"/>
        </p:nvSpPr>
        <p:spPr bwMode="auto">
          <a:xfrm>
            <a:off x="20574000" y="2628900"/>
            <a:ext cx="6286500" cy="13373100"/>
          </a:xfrm>
          <a:prstGeom prst="roundRect">
            <a:avLst>
              <a:gd name="adj" fmla="val 7616"/>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4" name="Rectangle 23"/>
          <p:cNvSpPr/>
          <p:nvPr userDrawn="1"/>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smtClean="0">
                <a:solidFill>
                  <a:schemeClr val="bg1"/>
                </a:solidFill>
                <a:latin typeface="Trebuchet MS" pitchFamily="34" charset="0"/>
              </a:rPr>
              <a:t>QUICK DESIGN</a:t>
            </a:r>
            <a:r>
              <a:rPr lang="en-US" sz="2500" b="1" baseline="0" dirty="0" smtClean="0">
                <a:solidFill>
                  <a:schemeClr val="bg1"/>
                </a:solidFill>
                <a:latin typeface="Trebuchet MS" pitchFamily="34" charset="0"/>
              </a:rPr>
              <a:t> </a:t>
            </a:r>
            <a:r>
              <a:rPr lang="en-US" sz="2500" b="1" dirty="0" smtClean="0">
                <a:solidFill>
                  <a:schemeClr val="bg1"/>
                </a:solidFill>
                <a:latin typeface="Trebuchet MS" pitchFamily="34" charset="0"/>
              </a:rPr>
              <a:t>GUIDE</a:t>
            </a:r>
          </a:p>
          <a:p>
            <a:pPr algn="ctr"/>
            <a:r>
              <a:rPr lang="en-US" sz="2300" b="1" dirty="0" smtClean="0">
                <a:solidFill>
                  <a:srgbClr val="FFFF00"/>
                </a:solidFill>
                <a:latin typeface="Trebuchet MS" pitchFamily="34" charset="0"/>
              </a:rPr>
              <a:t>(--THIS SECTION DOES NOT PRINT--)</a:t>
            </a:r>
          </a:p>
          <a:p>
            <a:pPr algn="ctr"/>
            <a:endParaRPr lang="en-US" sz="1800" b="1" dirty="0" smtClean="0">
              <a:latin typeface="Trebuchet MS" pitchFamily="34" charset="0"/>
            </a:endParaRPr>
          </a:p>
          <a:p>
            <a:pPr defTabSz="3765639"/>
            <a:r>
              <a:rPr lang="en-US" sz="1800" dirty="0" smtClean="0">
                <a:latin typeface="Trebuchet MS" pitchFamily="34" charset="0"/>
              </a:rPr>
              <a:t>This PowerPoint</a:t>
            </a:r>
            <a:r>
              <a:rPr lang="en-US" sz="1800" baseline="0" dirty="0" smtClean="0">
                <a:latin typeface="Trebuchet MS" pitchFamily="34" charset="0"/>
              </a:rPr>
              <a:t> </a:t>
            </a:r>
            <a:r>
              <a:rPr lang="en-US" sz="1800" dirty="0" smtClean="0">
                <a:latin typeface="Trebuchet MS" pitchFamily="34" charset="0"/>
              </a:rPr>
              <a:t>2007 template produces</a:t>
            </a:r>
            <a:r>
              <a:rPr lang="en-US" sz="1800" baseline="0" dirty="0" smtClean="0">
                <a:latin typeface="Trebuchet MS" pitchFamily="34" charset="0"/>
              </a:rPr>
              <a:t> </a:t>
            </a:r>
            <a:r>
              <a:rPr lang="en-US" sz="1800" dirty="0" smtClean="0">
                <a:latin typeface="Trebuchet MS" pitchFamily="34" charset="0"/>
              </a:rPr>
              <a:t>a 36”x60” professional  poster</a:t>
            </a:r>
            <a:r>
              <a:rPr lang="en-US" sz="1800" smtClean="0">
                <a:latin typeface="Trebuchet MS" pitchFamily="34" charset="0"/>
              </a:rPr>
              <a:t>. You</a:t>
            </a:r>
            <a:r>
              <a:rPr lang="en-US" sz="1800" baseline="0" smtClean="0">
                <a:latin typeface="Trebuchet MS" pitchFamily="34" charset="0"/>
              </a:rPr>
              <a:t> can u</a:t>
            </a:r>
            <a:r>
              <a:rPr lang="en-US" sz="1800" smtClean="0">
                <a:latin typeface="Trebuchet MS" pitchFamily="34" charset="0"/>
              </a:rPr>
              <a:t>se</a:t>
            </a:r>
            <a:r>
              <a:rPr lang="en-US" sz="1800" baseline="0" smtClean="0">
                <a:latin typeface="Trebuchet MS" pitchFamily="34" charset="0"/>
              </a:rPr>
              <a:t> it to create your research poster and </a:t>
            </a:r>
            <a:r>
              <a:rPr lang="en-US" sz="1800" smtClean="0">
                <a:latin typeface="Trebuchet MS" pitchFamily="34" charset="0"/>
              </a:rPr>
              <a:t>save valuable time placing titles, subtitles,</a:t>
            </a:r>
            <a:r>
              <a:rPr lang="en-US" sz="1800" baseline="0" smtClean="0">
                <a:latin typeface="Trebuchet MS" pitchFamily="34" charset="0"/>
              </a:rPr>
              <a:t> text, and graphics</a:t>
            </a:r>
            <a:r>
              <a:rPr lang="en-US" sz="1800" smtClean="0">
                <a:latin typeface="Trebuchet MS" pitchFamily="34" charset="0"/>
              </a:rPr>
              <a:t>. </a:t>
            </a:r>
            <a:endParaRPr lang="en-US" sz="1800" dirty="0" smtClean="0">
              <a:latin typeface="Trebuchet MS" pitchFamily="34" charset="0"/>
            </a:endParaRPr>
          </a:p>
          <a:p>
            <a:pPr defTabSz="4389219"/>
            <a:endParaRPr lang="en-US" sz="1800" dirty="0" smtClean="0">
              <a:latin typeface="Trebuchet MS" pitchFamily="34" charset="0"/>
            </a:endParaRPr>
          </a:p>
          <a:p>
            <a:pPr defTabSz="4389219"/>
            <a:r>
              <a:rPr lang="en-US" sz="1800" dirty="0" smtClean="0">
                <a:latin typeface="Trebuchet MS" pitchFamily="34" charset="0"/>
              </a:rPr>
              <a:t>We provide a series of online tutorials that will guide you through the poster design process and answer your poster production questions. </a:t>
            </a:r>
          </a:p>
          <a:p>
            <a:pPr defTabSz="4389219"/>
            <a:endParaRPr lang="en-US" sz="1800" dirty="0" smtClean="0">
              <a:latin typeface="Trebuchet MS" pitchFamily="34" charset="0"/>
            </a:endParaRPr>
          </a:p>
          <a:p>
            <a:pPr defTabSz="4389219"/>
            <a:r>
              <a:rPr lang="en-US" sz="1800" dirty="0" smtClean="0">
                <a:latin typeface="Trebuchet MS" pitchFamily="34" charset="0"/>
              </a:rPr>
              <a:t>To view our template tutorials, go online to </a:t>
            </a:r>
            <a:r>
              <a:rPr lang="en-US" sz="1800" b="1" dirty="0" smtClean="0">
                <a:solidFill>
                  <a:srgbClr val="FFFF00"/>
                </a:solidFill>
                <a:latin typeface="Trebuchet MS" pitchFamily="34" charset="0"/>
              </a:rPr>
              <a:t>PosterPresentations.com </a:t>
            </a:r>
            <a:r>
              <a:rPr lang="en-US" sz="1800" dirty="0" smtClean="0">
                <a:latin typeface="Trebuchet MS" pitchFamily="34" charset="0"/>
              </a:rPr>
              <a:t>and click on </a:t>
            </a:r>
            <a:r>
              <a:rPr lang="en-US" sz="1800" dirty="0" smtClean="0">
                <a:solidFill>
                  <a:srgbClr val="FFFF00"/>
                </a:solidFill>
                <a:latin typeface="Trebuchet MS" pitchFamily="34" charset="0"/>
              </a:rPr>
              <a:t>HELP DESK.</a:t>
            </a:r>
          </a:p>
          <a:p>
            <a:pPr defTabSz="4389219"/>
            <a:endParaRPr lang="en-US" sz="1800" dirty="0" smtClean="0">
              <a:latin typeface="Trebuchet MS" pitchFamily="34" charset="0"/>
            </a:endParaRPr>
          </a:p>
          <a:p>
            <a:pPr defTabSz="4389219"/>
            <a:r>
              <a:rPr lang="en-US" sz="1800" dirty="0" smtClean="0">
                <a:latin typeface="Trebuchet MS" pitchFamily="34" charset="0"/>
              </a:rPr>
              <a:t>When</a:t>
            </a:r>
            <a:r>
              <a:rPr lang="en-US" sz="1800" baseline="0" dirty="0" smtClean="0">
                <a:latin typeface="Trebuchet MS" pitchFamily="34" charset="0"/>
              </a:rPr>
              <a:t> you are ready to</a:t>
            </a:r>
            <a:r>
              <a:rPr lang="en-US" sz="1800" dirty="0" smtClean="0">
                <a:latin typeface="Trebuchet MS" pitchFamily="34" charset="0"/>
              </a:rPr>
              <a:t> </a:t>
            </a:r>
            <a:r>
              <a:rPr lang="en-US" sz="1800" baseline="0" dirty="0" smtClean="0">
                <a:latin typeface="Trebuchet MS" pitchFamily="34" charset="0"/>
              </a:rPr>
              <a:t> print your poster</a:t>
            </a:r>
            <a:r>
              <a:rPr lang="en-US" sz="1800" dirty="0" smtClean="0">
                <a:latin typeface="Trebuchet MS" pitchFamily="34" charset="0"/>
              </a:rPr>
              <a:t>,</a:t>
            </a:r>
            <a:r>
              <a:rPr lang="en-US" sz="1800" baseline="0" dirty="0" smtClean="0">
                <a:latin typeface="Trebuchet MS" pitchFamily="34" charset="0"/>
              </a:rPr>
              <a:t> go online to</a:t>
            </a:r>
            <a:r>
              <a:rPr lang="en-US" sz="2000" baseline="0" dirty="0" smtClean="0">
                <a:latin typeface="Trebuchet MS" pitchFamily="34" charset="0"/>
              </a:rPr>
              <a:t> </a:t>
            </a:r>
            <a:r>
              <a:rPr lang="en-US" sz="2400" b="1" dirty="0" smtClean="0">
                <a:solidFill>
                  <a:srgbClr val="FFFF00"/>
                </a:solidFill>
                <a:latin typeface="Trebuchet MS" pitchFamily="34" charset="0"/>
              </a:rPr>
              <a:t>PosterPresentations.com</a:t>
            </a:r>
            <a:r>
              <a:rPr lang="en-US" sz="2400" b="1" dirty="0" smtClean="0">
                <a:solidFill>
                  <a:schemeClr val="bg1"/>
                </a:solidFill>
                <a:latin typeface="Trebuchet MS" pitchFamily="34" charset="0"/>
              </a:rPr>
              <a:t>.</a:t>
            </a:r>
            <a:r>
              <a:rPr lang="en-US" sz="1800" dirty="0" smtClean="0">
                <a:latin typeface="Trebuchet MS" pitchFamily="34" charset="0"/>
              </a:rPr>
              <a:t/>
            </a:r>
            <a:br>
              <a:rPr lang="en-US" sz="1800" dirty="0" smtClean="0">
                <a:latin typeface="Trebuchet MS" pitchFamily="34" charset="0"/>
              </a:rPr>
            </a:br>
            <a:endParaRPr lang="en-US" sz="1800" dirty="0" smtClean="0">
              <a:latin typeface="Trebuchet MS" pitchFamily="34" charset="0"/>
            </a:endParaRPr>
          </a:p>
          <a:p>
            <a:pPr algn="l" defTabSz="3765639"/>
            <a:r>
              <a:rPr lang="en-US" sz="1800" b="1" dirty="0" smtClean="0">
                <a:solidFill>
                  <a:schemeClr val="bg1"/>
                </a:solidFill>
                <a:latin typeface="Trebuchet MS" pitchFamily="34" charset="0"/>
              </a:rPr>
              <a:t>Need</a:t>
            </a:r>
            <a:r>
              <a:rPr lang="en-US" sz="1800" b="1" baseline="0" dirty="0" smtClean="0">
                <a:solidFill>
                  <a:schemeClr val="bg1"/>
                </a:solidFill>
                <a:latin typeface="Trebuchet MS" pitchFamily="34" charset="0"/>
              </a:rPr>
              <a:t> Assistance?  </a:t>
            </a:r>
            <a:r>
              <a:rPr lang="en-US" sz="2400" b="1" baseline="0" dirty="0" smtClean="0">
                <a:solidFill>
                  <a:srgbClr val="FFFF00"/>
                </a:solidFill>
                <a:latin typeface="Trebuchet MS" pitchFamily="34" charset="0"/>
              </a:rPr>
              <a:t>Call  us at </a:t>
            </a:r>
            <a:r>
              <a:rPr lang="en-US" sz="2400" b="1" dirty="0" smtClean="0">
                <a:solidFill>
                  <a:srgbClr val="FFFF00"/>
                </a:solidFill>
                <a:latin typeface="Trebuchet MS" pitchFamily="34" charset="0"/>
              </a:rPr>
              <a:t>1.866.649.3004</a:t>
            </a:r>
          </a:p>
          <a:p>
            <a:pPr defTabSz="2508125"/>
            <a:r>
              <a:rPr lang="en-US" sz="1800" dirty="0" smtClean="0">
                <a:latin typeface="Trebuchet MS" pitchFamily="34" charset="0"/>
              </a:rPr>
              <a:t> </a:t>
            </a:r>
            <a:endParaRPr lang="en-US" sz="2300" b="1" dirty="0" smtClean="0">
              <a:solidFill>
                <a:srgbClr val="FFFF00"/>
              </a:solidFill>
              <a:latin typeface="Trebuchet MS" pitchFamily="34" charset="0"/>
            </a:endParaRPr>
          </a:p>
          <a:p>
            <a:pPr algn="ctr"/>
            <a:r>
              <a:rPr lang="en-US" sz="2500" b="1" dirty="0" smtClean="0">
                <a:solidFill>
                  <a:schemeClr val="bg1"/>
                </a:solidFill>
                <a:latin typeface="Trebuchet MS" pitchFamily="34" charset="0"/>
              </a:rPr>
              <a:t>Object Placeholders</a:t>
            </a:r>
          </a:p>
          <a:p>
            <a:pPr algn="ctr"/>
            <a:endParaRPr lang="en-US" sz="2500" b="1" dirty="0" smtClean="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latin typeface="Trebuchet MS" pitchFamily="34" charset="0"/>
              </a:rPr>
              <a:t>To</a:t>
            </a:r>
            <a:r>
              <a:rPr lang="en-US" sz="1800" baseline="0" dirty="0" smtClean="0">
                <a:latin typeface="Trebuchet MS" pitchFamily="34" charset="0"/>
              </a:rPr>
              <a:t> add text, c</a:t>
            </a:r>
            <a:r>
              <a:rPr lang="en-US" sz="1800" dirty="0" smtClean="0">
                <a:latin typeface="Trebuchet MS" pitchFamily="34" charset="0"/>
              </a:rPr>
              <a:t>lick inside</a:t>
            </a:r>
            <a:r>
              <a:rPr lang="en-US" sz="1800" baseline="0" dirty="0" smtClean="0">
                <a:latin typeface="Trebuchet MS" pitchFamily="34" charset="0"/>
              </a:rPr>
              <a:t> a placeholder on the poster and type or paste your text.  To move a placeholder, click it </a:t>
            </a:r>
            <a:r>
              <a:rPr lang="en-US" sz="1800" u="sng" baseline="0" dirty="0" smtClean="0">
                <a:latin typeface="Trebuchet MS" pitchFamily="34" charset="0"/>
              </a:rPr>
              <a:t>once</a:t>
            </a:r>
            <a:r>
              <a:rPr lang="en-US" sz="1800" baseline="0" dirty="0" smtClean="0">
                <a:latin typeface="Trebuchet MS" pitchFamily="34" charset="0"/>
              </a:rPr>
              <a:t> (to select it).  Place your cursor on its frame, and your cursor will change to this symbol       .  Click </a:t>
            </a:r>
            <a:r>
              <a:rPr lang="en-US" sz="1800" u="sng" baseline="0" dirty="0" smtClean="0">
                <a:latin typeface="Trebuchet MS" pitchFamily="34" charset="0"/>
              </a:rPr>
              <a:t>once</a:t>
            </a:r>
            <a:r>
              <a:rPr lang="en-US" sz="1800" baseline="0" dirty="0" smtClean="0">
                <a:latin typeface="Trebuchet MS" pitchFamily="34" charset="0"/>
              </a:rPr>
              <a:t> and drag it to a new location where you can resize it. </a:t>
            </a:r>
          </a:p>
          <a:p>
            <a:pPr defTabSz="3765639"/>
            <a:endParaRPr lang="en-US" sz="1800" dirty="0" smtClean="0">
              <a:latin typeface="Trebuchet MS" pitchFamily="34" charset="0"/>
            </a:endParaRPr>
          </a:p>
          <a:p>
            <a:pPr defTabSz="3765639"/>
            <a:r>
              <a:rPr lang="en-US" sz="1800" b="1" dirty="0" smtClean="0">
                <a:solidFill>
                  <a:srgbClr val="FFFF00"/>
                </a:solidFill>
                <a:latin typeface="Trebuchet MS" pitchFamily="34" charset="0"/>
              </a:rPr>
              <a:t>Section Header placeholder</a:t>
            </a:r>
          </a:p>
          <a:p>
            <a:pPr defTabSz="3765639"/>
            <a:r>
              <a:rPr lang="en-US" sz="1800" baseline="0" dirty="0" smtClean="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smtClean="0">
              <a:latin typeface="Trebuchet MS" pitchFamily="34" charset="0"/>
            </a:endParaRPr>
          </a:p>
          <a:p>
            <a:pPr defTabSz="4389219"/>
            <a:endParaRPr lang="en-US" sz="1800" dirty="0" smtClean="0">
              <a:latin typeface="Trebuchet MS" pitchFamily="34" charset="0"/>
            </a:endParaRPr>
          </a:p>
          <a:p>
            <a:pPr defTabSz="4389219"/>
            <a:endParaRPr lang="en-US" sz="1800" b="1" dirty="0" smtClean="0">
              <a:solidFill>
                <a:srgbClr val="FFFF00"/>
              </a:solidFill>
              <a:latin typeface="Trebuchet MS" pitchFamily="34" charset="0"/>
            </a:endParaRPr>
          </a:p>
          <a:p>
            <a:pPr defTabSz="4389219"/>
            <a:r>
              <a:rPr lang="en-US" sz="1800" b="1" dirty="0" smtClean="0">
                <a:solidFill>
                  <a:srgbClr val="FFFF00"/>
                </a:solidFill>
                <a:latin typeface="Trebuchet MS" pitchFamily="34" charset="0"/>
              </a:rPr>
              <a:t>Text placeholder</a:t>
            </a:r>
          </a:p>
          <a:p>
            <a:pPr defTabSz="4389219"/>
            <a:r>
              <a:rPr lang="en-US" sz="1800" baseline="0" dirty="0" smtClean="0">
                <a:latin typeface="Trebuchet MS" pitchFamily="34" charset="0"/>
              </a:rPr>
              <a:t>Move this preformatted text placeholder to the poster to add a new body of text.</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1" baseline="0" dirty="0" smtClean="0">
              <a:solidFill>
                <a:srgbClr val="FFFF00"/>
              </a:solidFill>
              <a:latin typeface="Trebuchet MS" pitchFamily="34" charset="0"/>
            </a:endParaRPr>
          </a:p>
          <a:p>
            <a:pPr defTabSz="4389219"/>
            <a:r>
              <a:rPr lang="en-US" sz="1800" b="1" baseline="0" dirty="0" smtClean="0">
                <a:solidFill>
                  <a:srgbClr val="FFFF00"/>
                </a:solidFill>
                <a:latin typeface="Trebuchet MS" pitchFamily="34" charset="0"/>
              </a:rPr>
              <a:t>Picture placeholder</a:t>
            </a:r>
          </a:p>
          <a:p>
            <a:pPr defTabSz="4389219"/>
            <a:r>
              <a:rPr lang="en-US" sz="1800" baseline="0" dirty="0" smtClean="0">
                <a:latin typeface="Trebuchet MS" pitchFamily="34" charset="0"/>
              </a:rPr>
              <a:t>Move this graphic placeholder onto your poster, size it first, and then click it to add a picture to the poster.</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dirty="0" smtClean="0">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b="1" dirty="0" smtClean="0">
              <a:solidFill>
                <a:srgbClr val="FFFF00"/>
              </a:solidFill>
              <a:latin typeface="Trebuchet MS" pitchFamily="34" charset="0"/>
            </a:endParaRPr>
          </a:p>
          <a:p>
            <a:pPr algn="ctr"/>
            <a:endParaRPr lang="en-US" sz="1800" b="1" dirty="0">
              <a:latin typeface="Trebuchet MS" pitchFamily="34" charset="0"/>
            </a:endParaRPr>
          </a:p>
        </p:txBody>
      </p:sp>
      <p:sp>
        <p:nvSpPr>
          <p:cNvPr id="25" name="Rectangle 24"/>
          <p:cNvSpPr/>
          <p:nvPr userDrawn="1"/>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pic>
        <p:nvPicPr>
          <p:cNvPr id="26" name="Picture 2"/>
          <p:cNvPicPr>
            <a:picLocks noChangeAspect="1" noChangeArrowheads="1"/>
          </p:cNvPicPr>
          <p:nvPr userDrawn="1"/>
        </p:nvPicPr>
        <p:blipFill>
          <a:blip r:embed="rId3"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grpSp>
        <p:nvGrpSpPr>
          <p:cNvPr id="29" name="Group 28"/>
          <p:cNvGrpSpPr/>
          <p:nvPr userDrawn="1"/>
        </p:nvGrpSpPr>
        <p:grpSpPr>
          <a:xfrm>
            <a:off x="-6223790" y="15575235"/>
            <a:ext cx="5771525" cy="644181"/>
            <a:chOff x="44242388" y="28054064"/>
            <a:chExt cx="9771400" cy="1090621"/>
          </a:xfrm>
        </p:grpSpPr>
        <p:sp>
          <p:nvSpPr>
            <p:cNvPr id="31" name="Rounded Rectangle 30"/>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a:p>
          </p:txBody>
        </p:sp>
        <p:pic>
          <p:nvPicPr>
            <p:cNvPr id="32" name="Picture 31" descr="http://t2.gstatic.com/images?q=tbn:ANd9GcR4APHC6TT9w54M2zn_pvCiBxUNcspYPoVxirLRphBoJabfSvu7zw">
              <a:hlinkClick r:id="rId4"/>
            </p:cNvPr>
            <p:cNvPicPr>
              <a:picLocks noChangeAspect="1" noChangeArrowheads="1"/>
            </p:cNvPicPr>
            <p:nvPr userDrawn="1"/>
          </p:nvPicPr>
          <p:blipFill>
            <a:blip r:embed="rId5"/>
            <a:srcRect/>
            <a:stretch>
              <a:fillRect/>
            </a:stretch>
          </p:blipFill>
          <p:spPr bwMode="auto">
            <a:xfrm>
              <a:off x="44341112" y="28126638"/>
              <a:ext cx="914400" cy="914400"/>
            </a:xfrm>
            <a:prstGeom prst="rect">
              <a:avLst/>
            </a:prstGeom>
            <a:noFill/>
          </p:spPr>
        </p:pic>
        <p:sp>
          <p:nvSpPr>
            <p:cNvPr id="33"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smtClean="0">
                  <a:solidFill>
                    <a:schemeClr val="tx2"/>
                  </a:solidFill>
                  <a:latin typeface="Trebuchet MS" pitchFamily="34" charset="0"/>
                </a:rPr>
                <a:t>Student</a:t>
              </a:r>
              <a:r>
                <a:rPr lang="en-US" sz="1400" baseline="0" dirty="0" smtClean="0">
                  <a:solidFill>
                    <a:schemeClr val="tx2"/>
                  </a:solidFill>
                  <a:latin typeface="Trebuchet MS" pitchFamily="34" charset="0"/>
                </a:rPr>
                <a:t> discounts are available on our </a:t>
              </a:r>
              <a:r>
                <a:rPr lang="en-US" sz="1400" baseline="0" dirty="0" err="1" smtClean="0">
                  <a:solidFill>
                    <a:schemeClr val="tx2"/>
                  </a:solidFill>
                  <a:latin typeface="Trebuchet MS" pitchFamily="34" charset="0"/>
                </a:rPr>
                <a:t>Facebook</a:t>
              </a:r>
              <a:r>
                <a:rPr lang="en-US" sz="1400" baseline="0" dirty="0" smtClean="0">
                  <a:solidFill>
                    <a:schemeClr val="tx2"/>
                  </a:solidFill>
                  <a:latin typeface="Trebuchet MS" pitchFamily="34" charset="0"/>
                </a:rPr>
                <a:t> page. </a:t>
              </a:r>
            </a:p>
            <a:p>
              <a:r>
                <a:rPr lang="en-US" sz="1400" baseline="0" dirty="0" smtClean="0">
                  <a:solidFill>
                    <a:schemeClr val="tx2"/>
                  </a:solidFill>
                  <a:latin typeface="Trebuchet MS" pitchFamily="34" charset="0"/>
                </a:rPr>
                <a:t>Go to </a:t>
              </a:r>
              <a:r>
                <a:rPr lang="en-US" sz="1400" u="sng" baseline="0" dirty="0" smtClean="0">
                  <a:solidFill>
                    <a:schemeClr val="tx2"/>
                  </a:solidFill>
                  <a:latin typeface="Trebuchet MS" pitchFamily="34" charset="0"/>
                </a:rPr>
                <a:t>PosterPresentations.com</a:t>
              </a:r>
              <a:r>
                <a:rPr lang="en-US" sz="1400" baseline="0" dirty="0" smtClean="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4" name="Straight Connector 43"/>
          <p:cNvCxnSpPr/>
          <p:nvPr userDrawn="1"/>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5" name="Rectangle 44"/>
          <p:cNvSpPr/>
          <p:nvPr userDrawn="1"/>
        </p:nvSpPr>
        <p:spPr>
          <a:xfrm>
            <a:off x="-6491524" y="10199648"/>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sp>
        <p:nvSpPr>
          <p:cNvPr id="46" name="Rectangle 45"/>
          <p:cNvSpPr/>
          <p:nvPr userDrawn="1"/>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smtClean="0">
                <a:solidFill>
                  <a:schemeClr val="bg1"/>
                </a:solidFill>
                <a:latin typeface="Trebuchet MS" pitchFamily="34" charset="0"/>
              </a:rPr>
              <a:t>QUICK</a:t>
            </a:r>
            <a:r>
              <a:rPr lang="en-US" sz="2400" b="1" baseline="0" dirty="0" smtClean="0">
                <a:solidFill>
                  <a:schemeClr val="bg1"/>
                </a:solidFill>
                <a:latin typeface="Trebuchet MS" pitchFamily="34" charset="0"/>
              </a:rPr>
              <a:t> TIPS</a:t>
            </a:r>
            <a:endParaRPr lang="en-US" sz="2400" b="1" dirty="0" smtClean="0">
              <a:solidFill>
                <a:schemeClr val="bg1"/>
              </a:solidFill>
              <a:latin typeface="Trebuchet MS" pitchFamily="34" charset="0"/>
            </a:endParaRPr>
          </a:p>
          <a:p>
            <a:pPr algn="ctr">
              <a:lnSpc>
                <a:spcPts val="2400"/>
              </a:lnSpc>
            </a:pPr>
            <a:r>
              <a:rPr lang="en-US" sz="2400" b="1" dirty="0" smtClean="0">
                <a:solidFill>
                  <a:srgbClr val="FFFF00"/>
                </a:solidFill>
                <a:latin typeface="Trebuchet MS" pitchFamily="34" charset="0"/>
              </a:rPr>
              <a:t>(--THIS SECTION DOES NOT PRINT--)</a:t>
            </a:r>
          </a:p>
          <a:p>
            <a:pPr defTabSz="3134780">
              <a:lnSpc>
                <a:spcPts val="2100"/>
              </a:lnSpc>
            </a:pPr>
            <a:endParaRPr lang="en-US" sz="1800" dirty="0" smtClean="0">
              <a:latin typeface="Trebuchet MS" pitchFamily="34" charset="0"/>
            </a:endParaRPr>
          </a:p>
          <a:p>
            <a:pPr defTabSz="3134780">
              <a:lnSpc>
                <a:spcPts val="2100"/>
              </a:lnSpc>
            </a:pPr>
            <a:r>
              <a:rPr lang="en-US" sz="1800" dirty="0" smtClean="0">
                <a:latin typeface="Trebuchet MS" pitchFamily="34" charset="0"/>
              </a:rPr>
              <a:t>This PowerPoint</a:t>
            </a:r>
            <a:r>
              <a:rPr lang="en-US" sz="1800" baseline="0" dirty="0" smtClean="0">
                <a:latin typeface="Trebuchet MS" pitchFamily="34" charset="0"/>
              </a:rPr>
              <a:t> template requires basic PowerPoint (version 2007 or newer) skills. Below is a list of commonly asked questions specific to this template. </a:t>
            </a:r>
            <a:br>
              <a:rPr lang="en-US" sz="1800" baseline="0" dirty="0" smtClean="0">
                <a:latin typeface="Trebuchet MS" pitchFamily="34" charset="0"/>
              </a:rPr>
            </a:br>
            <a:r>
              <a:rPr lang="en-US" sz="1800" baseline="0" dirty="0" smtClean="0">
                <a:latin typeface="Trebuchet MS" pitchFamily="34" charset="0"/>
              </a:rPr>
              <a:t>If you are using an older version of PowerPoint some template features may not work properly.</a:t>
            </a:r>
            <a:endParaRPr lang="en-US" sz="2400" b="1" dirty="0" smtClean="0">
              <a:solidFill>
                <a:srgbClr val="FFFF00"/>
              </a:solidFill>
              <a:latin typeface="Trebuchet MS" pitchFamily="34" charset="0"/>
            </a:endParaRPr>
          </a:p>
          <a:p>
            <a:pPr defTabSz="3134780">
              <a:lnSpc>
                <a:spcPts val="2100"/>
              </a:lnSpc>
            </a:pPr>
            <a:endParaRPr lang="en-US" sz="2400" b="1" dirty="0" smtClean="0">
              <a:solidFill>
                <a:srgbClr val="FFFF00"/>
              </a:solidFill>
              <a:latin typeface="Trebuchet MS" pitchFamily="34" charset="0"/>
            </a:endParaRPr>
          </a:p>
          <a:p>
            <a:pPr algn="ctr">
              <a:lnSpc>
                <a:spcPts val="2100"/>
              </a:lnSpc>
            </a:pPr>
            <a:r>
              <a:rPr lang="en-US" sz="2400" b="1" baseline="0" smtClean="0">
                <a:solidFill>
                  <a:schemeClr val="bg1"/>
                </a:solidFill>
                <a:latin typeface="Trebuchet MS" pitchFamily="34" charset="0"/>
              </a:rPr>
              <a:t>Template </a:t>
            </a:r>
            <a:r>
              <a:rPr lang="en-US" sz="2400" b="1" baseline="0" dirty="0" smtClean="0">
                <a:solidFill>
                  <a:schemeClr val="bg1"/>
                </a:solidFill>
                <a:latin typeface="Trebuchet MS" pitchFamily="34" charset="0"/>
              </a:rPr>
              <a:t>FAQs</a:t>
            </a:r>
            <a:endParaRPr lang="en-US" sz="1800" baseline="0" dirty="0" smtClean="0">
              <a:latin typeface="Trebuchet MS" pitchFamily="34" charset="0"/>
            </a:endParaRPr>
          </a:p>
          <a:p>
            <a:pPr algn="ctr"/>
            <a:endParaRPr lang="en-US" sz="1800" b="1" dirty="0" smtClean="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smtClean="0">
                <a:solidFill>
                  <a:srgbClr val="FFFF00"/>
                </a:solidFill>
                <a:latin typeface="Trebuchet MS" pitchFamily="34" charset="0"/>
              </a:rPr>
              <a:t>Verifying the quality of your graphics</a:t>
            </a:r>
          </a:p>
          <a:p>
            <a:pPr defTabSz="2689420"/>
            <a:r>
              <a:rPr lang="en-US" sz="1800" dirty="0" smtClean="0">
                <a:latin typeface="Trebuchet MS" pitchFamily="34" charset="0"/>
              </a:rPr>
              <a:t>Go to the </a:t>
            </a:r>
            <a:r>
              <a:rPr lang="en-US" sz="1800" baseline="0" dirty="0" smtClean="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smtClean="0">
                <a:latin typeface="Trebuchet MS" pitchFamily="34" charset="0"/>
              </a:rPr>
            </a:br>
            <a:endParaRPr lang="en-US" sz="1800" baseline="0" dirty="0" smtClean="0">
              <a:latin typeface="Trebuchet MS" pitchFamily="34" charset="0"/>
            </a:endParaRPr>
          </a:p>
          <a:p>
            <a:pPr defTabSz="2689420"/>
            <a:endParaRPr lang="en-US" sz="1800" b="1" baseline="0" dirty="0" smtClean="0">
              <a:solidFill>
                <a:srgbClr val="FFFF00"/>
              </a:solidFill>
              <a:latin typeface="Trebuchet MS" pitchFamily="34" charset="0"/>
            </a:endParaRPr>
          </a:p>
          <a:p>
            <a:pPr defTabSz="2689420"/>
            <a:r>
              <a:rPr lang="en-US" sz="1800" b="1" baseline="0" dirty="0" smtClean="0">
                <a:solidFill>
                  <a:srgbClr val="FFFF00"/>
                </a:solidFill>
                <a:latin typeface="Trebuchet MS" pitchFamily="34" charset="0"/>
              </a:rPr>
              <a:t>Modifying the layout</a:t>
            </a:r>
          </a:p>
          <a:p>
            <a:pPr defTabSz="2689420"/>
            <a:r>
              <a:rPr lang="en-US" sz="1800" dirty="0" smtClean="0">
                <a:latin typeface="Trebuchet MS" pitchFamily="34" charset="0"/>
              </a:rPr>
              <a:t>This template has four </a:t>
            </a:r>
            <a:r>
              <a:rPr lang="en-US" sz="1800" baseline="0" dirty="0" smtClean="0">
                <a:latin typeface="Trebuchet MS" pitchFamily="34" charset="0"/>
              </a:rPr>
              <a:t>different </a:t>
            </a:r>
          </a:p>
          <a:p>
            <a:pPr defTabSz="2689420"/>
            <a:r>
              <a:rPr lang="en-US" sz="1800" baseline="0" dirty="0" smtClean="0">
                <a:latin typeface="Trebuchet MS" pitchFamily="34" charset="0"/>
              </a:rPr>
              <a:t>column layouts.   </a:t>
            </a:r>
            <a:r>
              <a:rPr lang="en-US" sz="1800" u="sng" baseline="0" dirty="0" smtClean="0">
                <a:latin typeface="Trebuchet MS" pitchFamily="34" charset="0"/>
              </a:rPr>
              <a:t>Right-click</a:t>
            </a:r>
            <a:r>
              <a:rPr lang="en-US" sz="1800" baseline="0" dirty="0" smtClean="0">
                <a:latin typeface="Trebuchet MS" pitchFamily="34" charset="0"/>
              </a:rPr>
              <a:t> </a:t>
            </a:r>
          </a:p>
          <a:p>
            <a:pPr defTabSz="2689420"/>
            <a:r>
              <a:rPr lang="en-US" sz="1800" baseline="0" dirty="0" smtClean="0">
                <a:latin typeface="Trebuchet MS" pitchFamily="34" charset="0"/>
              </a:rPr>
              <a:t>your mouse on the background </a:t>
            </a:r>
          </a:p>
          <a:p>
            <a:pPr defTabSz="2689420"/>
            <a:r>
              <a:rPr lang="en-US" sz="1800" baseline="0" dirty="0" smtClean="0">
                <a:latin typeface="Trebuchet MS" pitchFamily="34" charset="0"/>
              </a:rPr>
              <a:t>and click on LAYOUT to see the</a:t>
            </a:r>
          </a:p>
          <a:p>
            <a:pPr defTabSz="2689420"/>
            <a:r>
              <a:rPr lang="en-US" sz="1800" baseline="0" dirty="0" smtClean="0">
                <a:latin typeface="Trebuchet MS" pitchFamily="34" charset="0"/>
              </a:rPr>
              <a:t> layout options.  The columns in </a:t>
            </a:r>
          </a:p>
          <a:p>
            <a:pPr defTabSz="2689420"/>
            <a:r>
              <a:rPr lang="en-US" sz="1800" baseline="0" dirty="0" smtClean="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Importing text and graphics from external sources</a:t>
            </a:r>
          </a:p>
          <a:p>
            <a:pPr defTabSz="2689420"/>
            <a:r>
              <a:rPr lang="en-US" sz="1800" b="1" u="sng" baseline="0" dirty="0" smtClean="0">
                <a:latin typeface="Trebuchet MS" pitchFamily="34" charset="0"/>
              </a:rPr>
              <a:t>TEXT: </a:t>
            </a:r>
            <a:r>
              <a:rPr lang="en-US" sz="1800" baseline="0" dirty="0" smtClean="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PHOTOS: </a:t>
            </a:r>
            <a:r>
              <a:rPr lang="en-US" sz="1800" baseline="0" dirty="0" smtClean="0">
                <a:latin typeface="Trebuchet MS" pitchFamily="34" charset="0"/>
              </a:rPr>
              <a:t>Drag in a picture placeholder, size it </a:t>
            </a:r>
            <a:r>
              <a:rPr lang="en-US" sz="1800" u="sng" baseline="0" dirty="0" smtClean="0">
                <a:latin typeface="Trebuchet MS" pitchFamily="34" charset="0"/>
              </a:rPr>
              <a:t>first</a:t>
            </a:r>
            <a:r>
              <a:rPr lang="en-US" sz="1800" baseline="0" dirty="0" smtClean="0">
                <a:latin typeface="Trebuchet MS" pitchFamily="34" charset="0"/>
              </a:rPr>
              <a:t>, click in it and insert a photo from the menu.</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TABLES: </a:t>
            </a:r>
            <a:r>
              <a:rPr lang="en-US" sz="1800" baseline="0" dirty="0" smtClean="0">
                <a:latin typeface="Trebuchet MS" pitchFamily="34" charset="0"/>
              </a:rPr>
              <a:t>You can copy and paste a table from an external document onto this poster template. To adjust the way the text fits within the cells of a table that has been pasted, </a:t>
            </a:r>
            <a:r>
              <a:rPr lang="en-US" sz="1800" u="sng" baseline="0" dirty="0" smtClean="0">
                <a:latin typeface="Trebuchet MS" pitchFamily="34" charset="0"/>
              </a:rPr>
              <a:t>right-click</a:t>
            </a:r>
            <a:r>
              <a:rPr lang="en-US" sz="1800" baseline="0" dirty="0" smtClean="0">
                <a:latin typeface="Trebuchet MS" pitchFamily="34" charset="0"/>
              </a:rPr>
              <a:t> on the table, click FORMAT SHAPE  then click on TEXT BOX and change the INTERNAL MARGIN values to 0.25.</a:t>
            </a:r>
          </a:p>
          <a:p>
            <a:pPr defTabSz="2689420"/>
            <a:endParaRPr lang="en-US" sz="1800" baseline="0" dirty="0" smtClean="0">
              <a:latin typeface="Trebuchet MS" pitchFamily="34" charset="0"/>
            </a:endParaRPr>
          </a:p>
          <a:p>
            <a:pPr defTabSz="2689420"/>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Modifying the color scheme</a:t>
            </a:r>
          </a:p>
          <a:p>
            <a:pPr defTabSz="2689420"/>
            <a:r>
              <a:rPr lang="en-US" sz="1800" baseline="0" dirty="0" smtClean="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2508125">
              <a:lnSpc>
                <a:spcPts val="2100"/>
              </a:lnSpc>
            </a:pPr>
            <a:endParaRPr lang="en-US" sz="1200" baseline="0" dirty="0" smtClean="0">
              <a:latin typeface="Trebuchet MS" pitchFamily="34" charset="0"/>
            </a:endParaRPr>
          </a:p>
          <a:p>
            <a:pPr defTabSz="2508125">
              <a:lnSpc>
                <a:spcPts val="2100"/>
              </a:lnSpc>
            </a:pPr>
            <a:endParaRPr lang="en-US" sz="1200" dirty="0" smtClean="0">
              <a:latin typeface="Trebuchet MS" pitchFamily="34" charset="0"/>
            </a:endParaRPr>
          </a:p>
          <a:p>
            <a:pPr algn="ctr">
              <a:lnSpc>
                <a:spcPts val="2100"/>
              </a:lnSpc>
            </a:pPr>
            <a:endParaRPr lang="en-US" sz="1200" b="1" dirty="0" smtClean="0">
              <a:solidFill>
                <a:schemeClr val="bg1"/>
              </a:solidFill>
              <a:latin typeface="Trebuchet MS" pitchFamily="34" charset="0"/>
            </a:endParaRPr>
          </a:p>
          <a:p>
            <a:pPr defTabSz="2508125">
              <a:lnSpc>
                <a:spcPts val="2100"/>
              </a:lnSpc>
            </a:pPr>
            <a:endParaRPr lang="en-US" sz="1200" b="1" dirty="0" smtClean="0">
              <a:solidFill>
                <a:srgbClr val="FFFF00"/>
              </a:solidFill>
              <a:latin typeface="Trebuchet MS" pitchFamily="34" charset="0"/>
            </a:endParaRPr>
          </a:p>
          <a:p>
            <a:pPr algn="ctr">
              <a:lnSpc>
                <a:spcPts val="2100"/>
              </a:lnSpc>
            </a:pPr>
            <a:endParaRPr lang="en-US" sz="1800" b="1" dirty="0">
              <a:latin typeface="Trebuchet MS" pitchFamily="34" charset="0"/>
            </a:endParaRPr>
          </a:p>
        </p:txBody>
      </p:sp>
      <p:pic>
        <p:nvPicPr>
          <p:cNvPr id="47" name="Picture 2"/>
          <p:cNvPicPr>
            <a:picLocks noChangeAspect="1" noChangeArrowheads="1"/>
          </p:cNvPicPr>
          <p:nvPr userDrawn="1"/>
        </p:nvPicPr>
        <p:blipFill>
          <a:blip r:embed="rId6" cstate="print"/>
          <a:srcRect/>
          <a:stretch>
            <a:fillRect/>
          </a:stretch>
        </p:blipFill>
        <p:spPr bwMode="auto">
          <a:xfrm>
            <a:off x="31307318" y="6276070"/>
            <a:ext cx="2438880" cy="1258463"/>
          </a:xfrm>
          <a:prstGeom prst="rect">
            <a:avLst/>
          </a:prstGeom>
          <a:noFill/>
          <a:ln w="9525">
            <a:noFill/>
            <a:miter lim="800000"/>
            <a:headEnd/>
            <a:tailEnd/>
          </a:ln>
          <a:effectLst/>
        </p:spPr>
      </p:pic>
      <p:sp>
        <p:nvSpPr>
          <p:cNvPr id="48" name="TextBox 47"/>
          <p:cNvSpPr txBox="1"/>
          <p:nvPr userDrawn="1"/>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smtClean="0">
                <a:solidFill>
                  <a:schemeClr val="bg1"/>
                </a:solidFill>
              </a:rPr>
              <a:t>© 2013 PosterPresentations.com</a:t>
            </a:r>
            <a:br>
              <a:rPr lang="en-US" sz="2000" dirty="0" smtClean="0">
                <a:solidFill>
                  <a:schemeClr val="bg1"/>
                </a:solidFill>
              </a:rPr>
            </a:br>
            <a:r>
              <a:rPr lang="en-US" sz="2000" dirty="0" smtClean="0">
                <a:solidFill>
                  <a:schemeClr val="bg1"/>
                </a:solidFill>
              </a:rPr>
              <a:t>    </a:t>
            </a:r>
            <a:r>
              <a:rPr lang="en-US" sz="1800" dirty="0" smtClean="0">
                <a:solidFill>
                  <a:schemeClr val="bg1"/>
                </a:solidFill>
              </a:rPr>
              <a:t>2117 Fourth Street ,</a:t>
            </a:r>
            <a:r>
              <a:rPr lang="en-US" sz="1800" baseline="0" dirty="0" smtClean="0">
                <a:solidFill>
                  <a:schemeClr val="bg1"/>
                </a:solidFill>
              </a:rPr>
              <a:t> Unit C</a:t>
            </a:r>
            <a:br>
              <a:rPr lang="en-US" sz="1800" baseline="0" dirty="0" smtClean="0">
                <a:solidFill>
                  <a:schemeClr val="bg1"/>
                </a:solidFill>
              </a:rPr>
            </a:br>
            <a:r>
              <a:rPr lang="en-US" sz="1800" baseline="0" dirty="0" smtClean="0">
                <a:solidFill>
                  <a:schemeClr val="bg1"/>
                </a:solidFill>
              </a:rPr>
              <a:t>    Berkeley  CA  94710</a:t>
            </a:r>
            <a:br>
              <a:rPr lang="en-US" sz="1800" baseline="0" dirty="0" smtClean="0">
                <a:solidFill>
                  <a:schemeClr val="bg1"/>
                </a:solidFill>
              </a:rPr>
            </a:br>
            <a:r>
              <a:rPr lang="en-US" sz="1800" baseline="0" dirty="0" smtClean="0">
                <a:solidFill>
                  <a:schemeClr val="bg1"/>
                </a:solidFill>
              </a:rPr>
              <a:t>    </a:t>
            </a:r>
            <a:r>
              <a:rPr lang="en-US" sz="1800" b="1" baseline="0" dirty="0" smtClean="0">
                <a:solidFill>
                  <a:srgbClr val="FFFF00"/>
                </a:solidFill>
              </a:rPr>
              <a:t>posterpresenter@gmail.com</a:t>
            </a:r>
            <a:endParaRPr lang="en-US" sz="2000" b="1" dirty="0">
              <a:solidFill>
                <a:srgbClr val="FFFF00"/>
              </a:solidFill>
            </a:endParaRPr>
          </a:p>
        </p:txBody>
      </p:sp>
      <p:cxnSp>
        <p:nvCxnSpPr>
          <p:cNvPr id="49" name="Straight Connector 48"/>
          <p:cNvCxnSpPr/>
          <p:nvPr userDrawn="1"/>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userDrawn="1"/>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54" r:id="rId1"/>
  </p:sldLayoutIdLst>
  <p:timing>
    <p:tnLst>
      <p:par>
        <p:cTn xmlns:p14="http://schemas.microsoft.com/office/powerpoint/2010/main" id="1" dur="indefinite" restart="never" nodeType="tmRoot"/>
      </p:par>
    </p:tnLst>
  </p:timing>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5.jpeg"/><Relationship Id="rId5" Type="http://schemas.openxmlformats.org/officeDocument/2006/relationships/image" Target="../media/image6.png"/><Relationship Id="rId6" Type="http://schemas.openxmlformats.org/officeDocument/2006/relationships/image" Target="../media/image7.png"/><Relationship Id="rId7" Type="http://schemas.openxmlformats.org/officeDocument/2006/relationships/image" Target="../media/image8.png"/><Relationship Id="rId8"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0" name="Text Placeholder 169"/>
          <p:cNvSpPr>
            <a:spLocks noGrp="1"/>
          </p:cNvSpPr>
          <p:nvPr>
            <p:ph type="body" sz="quarter" idx="10"/>
          </p:nvPr>
        </p:nvSpPr>
        <p:spPr>
          <a:xfrm>
            <a:off x="565116" y="3093809"/>
            <a:ext cx="6285508" cy="2978385"/>
          </a:xfrm>
        </p:spPr>
        <p:txBody>
          <a:bodyPr/>
          <a:lstStyle/>
          <a:p>
            <a:pPr algn="just"/>
            <a:r>
              <a:rPr lang="en-US" sz="1800" i="1" dirty="0" smtClean="0"/>
              <a:t>Aim 1</a:t>
            </a:r>
            <a:r>
              <a:rPr lang="en-US" sz="1800" dirty="0" smtClean="0"/>
              <a:t>: Develop a novel survey that captures neurological, cognitive, and behavioral changes in patients with the fragile X premutation who have undergone surgical procedures requiring general anesthesia.</a:t>
            </a:r>
          </a:p>
          <a:p>
            <a:pPr algn="just"/>
            <a:endParaRPr lang="en-US" sz="1800" dirty="0"/>
          </a:p>
          <a:p>
            <a:pPr algn="just"/>
            <a:r>
              <a:rPr lang="en-US" sz="1800" i="1" dirty="0" smtClean="0"/>
              <a:t>Aim 2</a:t>
            </a:r>
            <a:r>
              <a:rPr lang="en-US" sz="1800" dirty="0" smtClean="0"/>
              <a:t>: Collect preliminary data to validate survey.</a:t>
            </a:r>
          </a:p>
          <a:p>
            <a:pPr algn="just"/>
            <a:endParaRPr lang="en-US" sz="1800" dirty="0"/>
          </a:p>
          <a:p>
            <a:pPr algn="just"/>
            <a:r>
              <a:rPr lang="en-US" sz="1800" i="1" dirty="0" smtClean="0"/>
              <a:t>Aim 3</a:t>
            </a:r>
            <a:r>
              <a:rPr lang="en-US" sz="1800" dirty="0" smtClean="0"/>
              <a:t>: Identify specific symptoms that have a tendency to develop more frequently or soon after general anesthesia.</a:t>
            </a:r>
            <a:endParaRPr lang="en-US" sz="1800" dirty="0"/>
          </a:p>
        </p:txBody>
      </p:sp>
      <p:sp>
        <p:nvSpPr>
          <p:cNvPr id="171" name="Text Placeholder 170"/>
          <p:cNvSpPr>
            <a:spLocks noGrp="1"/>
          </p:cNvSpPr>
          <p:nvPr>
            <p:ph type="body" sz="quarter" idx="11"/>
          </p:nvPr>
        </p:nvSpPr>
        <p:spPr>
          <a:xfrm>
            <a:off x="576461" y="2572276"/>
            <a:ext cx="6280547" cy="582572"/>
          </a:xfrm>
        </p:spPr>
        <p:txBody>
          <a:bodyPr/>
          <a:lstStyle/>
          <a:p>
            <a:r>
              <a:rPr lang="en-US" sz="3100" dirty="0" smtClean="0"/>
              <a:t>Specific Aims</a:t>
            </a:r>
            <a:endParaRPr lang="en-US" sz="3100" dirty="0"/>
          </a:p>
        </p:txBody>
      </p:sp>
      <p:pic>
        <p:nvPicPr>
          <p:cNvPr id="5" name="Picture Placeholder 4" descr="Screen Shot 2017-02-17 at 10.29.28 PM.png"/>
          <p:cNvPicPr>
            <a:picLocks noGrp="1" noChangeAspect="1"/>
          </p:cNvPicPr>
          <p:nvPr>
            <p:ph type="pic" sz="quarter" idx="15"/>
          </p:nvPr>
        </p:nvPicPr>
        <p:blipFill>
          <a:blip r:embed="rId3" cstate="print">
            <a:extLst>
              <a:ext uri="{28A0092B-C50C-407E-A947-70E740481C1C}">
                <a14:useLocalDpi xmlns:a14="http://schemas.microsoft.com/office/drawing/2010/main" val="0"/>
              </a:ext>
            </a:extLst>
          </a:blip>
          <a:srcRect t="-18576" b="-18576"/>
          <a:stretch>
            <a:fillRect/>
          </a:stretch>
        </p:blipFill>
        <p:spPr/>
      </p:pic>
      <p:pic>
        <p:nvPicPr>
          <p:cNvPr id="2" name="Picture Placeholder 1" descr="UCDavis Gold-SOM.JPG"/>
          <p:cNvPicPr>
            <a:picLocks noGrp="1" noChangeAspect="1"/>
          </p:cNvPicPr>
          <p:nvPr>
            <p:ph type="pic" sz="quarter" idx="18"/>
          </p:nvPr>
        </p:nvPicPr>
        <p:blipFill rotWithShape="1">
          <a:blip r:embed="rId4" cstate="print">
            <a:extLst>
              <a:ext uri="{28A0092B-C50C-407E-A947-70E740481C1C}">
                <a14:useLocalDpi xmlns:a14="http://schemas.microsoft.com/office/drawing/2010/main" val="0"/>
              </a:ext>
            </a:extLst>
          </a:blip>
          <a:srcRect l="-1445" t="-34241" b="-26948"/>
          <a:stretch/>
        </p:blipFill>
        <p:spPr>
          <a:xfrm>
            <a:off x="23281580" y="232386"/>
            <a:ext cx="3835884" cy="1596414"/>
          </a:xfrm>
        </p:spPr>
      </p:pic>
      <p:sp>
        <p:nvSpPr>
          <p:cNvPr id="174" name="Text Placeholder 173"/>
          <p:cNvSpPr>
            <a:spLocks noGrp="1"/>
          </p:cNvSpPr>
          <p:nvPr>
            <p:ph type="body" sz="quarter" idx="20"/>
          </p:nvPr>
        </p:nvSpPr>
        <p:spPr>
          <a:xfrm>
            <a:off x="580430" y="6492458"/>
            <a:ext cx="6281539" cy="582572"/>
          </a:xfrm>
        </p:spPr>
        <p:txBody>
          <a:bodyPr/>
          <a:lstStyle/>
          <a:p>
            <a:r>
              <a:rPr lang="en-US" sz="3100" dirty="0" smtClean="0"/>
              <a:t>Background</a:t>
            </a:r>
            <a:endParaRPr lang="en-US" sz="3100" dirty="0"/>
          </a:p>
        </p:txBody>
      </p:sp>
      <p:sp>
        <p:nvSpPr>
          <p:cNvPr id="175" name="Text Placeholder 174"/>
          <p:cNvSpPr>
            <a:spLocks noGrp="1"/>
          </p:cNvSpPr>
          <p:nvPr>
            <p:ph type="body" sz="quarter" idx="21"/>
          </p:nvPr>
        </p:nvSpPr>
        <p:spPr>
          <a:xfrm>
            <a:off x="7241978" y="3063161"/>
            <a:ext cx="6280546" cy="13036521"/>
          </a:xfrm>
        </p:spPr>
        <p:txBody>
          <a:bodyPr/>
          <a:lstStyle/>
          <a:p>
            <a:pPr algn="just"/>
            <a:r>
              <a:rPr lang="en-US" sz="1800" dirty="0"/>
              <a:t>P</a:t>
            </a:r>
            <a:r>
              <a:rPr lang="en-US" sz="1800" dirty="0" smtClean="0"/>
              <a:t>articipants were identified through the MIND Institute Subject Tracking System (STS).</a:t>
            </a:r>
          </a:p>
          <a:p>
            <a:pPr algn="just"/>
            <a:r>
              <a:rPr lang="en-US" sz="1800" u="sng" dirty="0" smtClean="0"/>
              <a:t>Inclusion criteria</a:t>
            </a:r>
            <a:r>
              <a:rPr lang="en-US" sz="1800" dirty="0" smtClean="0"/>
              <a:t>: </a:t>
            </a:r>
          </a:p>
          <a:p>
            <a:pPr marL="342900" indent="-342900" algn="just">
              <a:buAutoNum type="arabicParenR"/>
            </a:pPr>
            <a:r>
              <a:rPr lang="en-US" sz="1800" dirty="0" smtClean="0"/>
              <a:t>Adults ages 50 – 90 years old</a:t>
            </a:r>
          </a:p>
          <a:p>
            <a:pPr marL="342900" indent="-342900" algn="just">
              <a:buAutoNum type="arabicParenR"/>
            </a:pPr>
            <a:r>
              <a:rPr lang="en-US" sz="1800" dirty="0" smtClean="0"/>
              <a:t>Documentation of fragile X premutation</a:t>
            </a:r>
          </a:p>
          <a:p>
            <a:pPr marL="342900" indent="-342900" algn="just">
              <a:buAutoNum type="arabicParenR"/>
            </a:pPr>
            <a:r>
              <a:rPr lang="en-US" sz="1800" dirty="0" smtClean="0"/>
              <a:t>History of surgery requiring general anesthesia</a:t>
            </a:r>
          </a:p>
          <a:p>
            <a:pPr marL="342900" indent="-342900" algn="just">
              <a:buAutoNum type="arabicParenR"/>
            </a:pPr>
            <a:r>
              <a:rPr lang="en-US" sz="1800" dirty="0" smtClean="0"/>
              <a:t>Consent to participate in research study</a:t>
            </a:r>
          </a:p>
          <a:p>
            <a:pPr algn="just"/>
            <a:r>
              <a:rPr lang="en-US" sz="1800" u="sng" dirty="0" smtClean="0"/>
              <a:t>Exclusion criteria</a:t>
            </a:r>
            <a:r>
              <a:rPr lang="en-US" sz="1800" dirty="0" smtClean="0"/>
              <a:t>:</a:t>
            </a:r>
          </a:p>
          <a:p>
            <a:pPr marL="342900" indent="-342900" algn="just">
              <a:buAutoNum type="arabicParenR"/>
            </a:pPr>
            <a:r>
              <a:rPr lang="en-US" sz="1800" dirty="0" smtClean="0"/>
              <a:t>History of stroke, cerebrovascular incident, or irreversible CNS injury</a:t>
            </a:r>
          </a:p>
          <a:p>
            <a:pPr algn="just"/>
            <a:endParaRPr lang="en-US" sz="1800" dirty="0"/>
          </a:p>
          <a:p>
            <a:pPr algn="just"/>
            <a:r>
              <a:rPr lang="en-US" sz="1800" dirty="0" smtClean="0"/>
              <a:t>Targeted survey was developed focusing on the type of surgical procedure, if general anesthesia was used, as well as symptoms including tremor, balance, memory deficits, anxiety, and depression (figure 1).</a:t>
            </a:r>
          </a:p>
          <a:p>
            <a:endParaRPr lang="en-US" sz="1800" dirty="0" smtClean="0"/>
          </a:p>
          <a:p>
            <a:endParaRPr lang="en-US" sz="1800" dirty="0"/>
          </a:p>
          <a:p>
            <a:endParaRPr lang="en-US" sz="1800" dirty="0" smtClean="0"/>
          </a:p>
          <a:p>
            <a:endParaRPr lang="en-US" sz="1800" dirty="0"/>
          </a:p>
          <a:p>
            <a:endParaRPr lang="en-US" sz="1800" dirty="0" smtClean="0"/>
          </a:p>
          <a:p>
            <a:endParaRPr lang="en-US" sz="1800" dirty="0"/>
          </a:p>
          <a:p>
            <a:endParaRPr lang="en-US" sz="1800" dirty="0" smtClean="0"/>
          </a:p>
          <a:p>
            <a:endParaRPr lang="en-US" sz="1800" dirty="0"/>
          </a:p>
          <a:p>
            <a:endParaRPr lang="en-US" sz="1800" dirty="0" smtClean="0"/>
          </a:p>
          <a:p>
            <a:endParaRPr lang="en-US" sz="1800" dirty="0"/>
          </a:p>
          <a:p>
            <a:endParaRPr lang="en-US" sz="1800" dirty="0" smtClean="0"/>
          </a:p>
          <a:p>
            <a:endParaRPr lang="en-US" sz="1800" dirty="0"/>
          </a:p>
          <a:p>
            <a:endParaRPr lang="en-US" sz="1800" dirty="0" smtClean="0"/>
          </a:p>
          <a:p>
            <a:endParaRPr lang="en-US" sz="1800" dirty="0" smtClean="0"/>
          </a:p>
          <a:p>
            <a:endParaRPr lang="en-US" sz="1800" dirty="0" smtClean="0"/>
          </a:p>
          <a:p>
            <a:endParaRPr lang="en-US" sz="1800" dirty="0"/>
          </a:p>
          <a:p>
            <a:endParaRPr lang="en-US" sz="1800" dirty="0" smtClean="0"/>
          </a:p>
          <a:p>
            <a:endParaRPr lang="en-US" sz="1800" dirty="0"/>
          </a:p>
          <a:p>
            <a:endParaRPr lang="en-US" sz="1800" dirty="0" smtClean="0"/>
          </a:p>
          <a:p>
            <a:endParaRPr lang="en-US" sz="1800" dirty="0"/>
          </a:p>
          <a:p>
            <a:endParaRPr lang="en-US" sz="1800" dirty="0" smtClean="0"/>
          </a:p>
          <a:p>
            <a:endParaRPr lang="en-US" sz="1800" dirty="0"/>
          </a:p>
          <a:p>
            <a:endParaRPr lang="en-US" sz="1800" dirty="0" smtClean="0"/>
          </a:p>
          <a:p>
            <a:pPr algn="ctr"/>
            <a:r>
              <a:rPr lang="en-US" b="1" dirty="0" smtClean="0"/>
              <a:t>Figure 1.</a:t>
            </a:r>
            <a:r>
              <a:rPr lang="en-US" dirty="0" smtClean="0"/>
              <a:t> Example questions from survey requesting type of surgical procedure (top) and sequelae following their procedure (bottom).</a:t>
            </a:r>
            <a:endParaRPr lang="en-US" dirty="0"/>
          </a:p>
        </p:txBody>
      </p:sp>
      <p:sp>
        <p:nvSpPr>
          <p:cNvPr id="176" name="Text Placeholder 175"/>
          <p:cNvSpPr>
            <a:spLocks noGrp="1"/>
          </p:cNvSpPr>
          <p:nvPr>
            <p:ph type="body" sz="quarter" idx="22"/>
          </p:nvPr>
        </p:nvSpPr>
        <p:spPr>
          <a:xfrm>
            <a:off x="7241977" y="2572276"/>
            <a:ext cx="6280547" cy="582572"/>
          </a:xfrm>
        </p:spPr>
        <p:txBody>
          <a:bodyPr/>
          <a:lstStyle/>
          <a:p>
            <a:r>
              <a:rPr lang="en-US" sz="3100" dirty="0" smtClean="0"/>
              <a:t>Materials and Methods</a:t>
            </a:r>
            <a:endParaRPr lang="en-US" sz="3100" dirty="0"/>
          </a:p>
        </p:txBody>
      </p:sp>
      <p:sp>
        <p:nvSpPr>
          <p:cNvPr id="177" name="Text Placeholder 176"/>
          <p:cNvSpPr>
            <a:spLocks noGrp="1"/>
          </p:cNvSpPr>
          <p:nvPr>
            <p:ph type="body" sz="quarter" idx="23"/>
          </p:nvPr>
        </p:nvSpPr>
        <p:spPr>
          <a:xfrm>
            <a:off x="13911462" y="3063162"/>
            <a:ext cx="6280546" cy="13139628"/>
          </a:xfrm>
        </p:spPr>
        <p:txBody>
          <a:bodyPr/>
          <a:lstStyle/>
          <a:p>
            <a:pPr algn="just"/>
            <a:r>
              <a:rPr lang="en-US" sz="1800" dirty="0" smtClean="0"/>
              <a:t>Total of 39 participants returned the survey:</a:t>
            </a:r>
          </a:p>
          <a:p>
            <a:pPr marL="285750" indent="-285750" algn="just">
              <a:buFont typeface="Arial"/>
              <a:buChar char="•"/>
            </a:pPr>
            <a:r>
              <a:rPr lang="en-US" sz="1800" dirty="0" smtClean="0"/>
              <a:t>Males (n = 11), females (n = 28)</a:t>
            </a:r>
          </a:p>
          <a:p>
            <a:pPr algn="just"/>
            <a:r>
              <a:rPr lang="en-US" sz="1800" dirty="0" smtClean="0"/>
              <a:t>Average age at first surgery:</a:t>
            </a:r>
          </a:p>
          <a:p>
            <a:pPr marL="285750" indent="-285750" algn="just">
              <a:buFont typeface="Arial"/>
              <a:buChar char="•"/>
            </a:pPr>
            <a:r>
              <a:rPr lang="en-US" sz="1800" dirty="0" smtClean="0"/>
              <a:t>Males = 52.57 </a:t>
            </a:r>
            <a:r>
              <a:rPr lang="en-US" sz="1800" dirty="0" err="1" smtClean="0"/>
              <a:t>yo</a:t>
            </a:r>
            <a:r>
              <a:rPr lang="en-US" sz="1800" dirty="0" smtClean="0"/>
              <a:t>, females = 66.25 </a:t>
            </a:r>
            <a:r>
              <a:rPr lang="en-US" sz="1800" dirty="0" err="1" smtClean="0"/>
              <a:t>yo</a:t>
            </a:r>
            <a:endParaRPr lang="en-US" sz="1800" dirty="0" smtClean="0"/>
          </a:p>
          <a:p>
            <a:pPr algn="just"/>
            <a:r>
              <a:rPr lang="en-US" sz="1800" dirty="0" smtClean="0"/>
              <a:t>Of these participants, 17  (44%) reported worsening of at least 1 symptom within one year of surgery. The most common reported symptom was worsening balance/ataxia (n = 9; 23%), followed by memory problems (n = 7; 18%) and tremor (n = 6; 15%). See figure 2.</a:t>
            </a:r>
          </a:p>
          <a:p>
            <a:endParaRPr lang="en-US" sz="1800" dirty="0" smtClean="0"/>
          </a:p>
          <a:p>
            <a:endParaRPr lang="en-US" sz="1800" dirty="0"/>
          </a:p>
          <a:p>
            <a:endParaRPr lang="en-US" sz="1800" dirty="0" smtClean="0"/>
          </a:p>
          <a:p>
            <a:endParaRPr lang="en-US" sz="1800" dirty="0"/>
          </a:p>
          <a:p>
            <a:endParaRPr lang="en-US" sz="1800" dirty="0" smtClean="0"/>
          </a:p>
          <a:p>
            <a:endParaRPr lang="en-US" sz="1800" dirty="0"/>
          </a:p>
          <a:p>
            <a:endParaRPr lang="en-US" sz="1800" dirty="0" smtClean="0"/>
          </a:p>
          <a:p>
            <a:endParaRPr lang="en-US" sz="1800" dirty="0"/>
          </a:p>
          <a:p>
            <a:endParaRPr lang="en-US" sz="1800" dirty="0" smtClean="0"/>
          </a:p>
          <a:p>
            <a:endParaRPr lang="en-US" sz="1800" dirty="0"/>
          </a:p>
          <a:p>
            <a:pPr algn="ctr"/>
            <a:r>
              <a:rPr lang="en-US" sz="1800" dirty="0"/>
              <a:t/>
            </a:r>
            <a:br>
              <a:rPr lang="en-US" sz="1800" dirty="0"/>
            </a:br>
            <a:r>
              <a:rPr lang="en-US" b="1" dirty="0" smtClean="0"/>
              <a:t>Figure 2.</a:t>
            </a:r>
            <a:r>
              <a:rPr lang="en-US" dirty="0" smtClean="0"/>
              <a:t> Distribution of reported symptoms.</a:t>
            </a:r>
          </a:p>
          <a:p>
            <a:pPr algn="just"/>
            <a:r>
              <a:rPr lang="en-US" sz="1800" dirty="0" smtClean="0"/>
              <a:t>Second, there was no clear correlation between age of surgery and degree to which symptoms worsened. See figure 3.</a:t>
            </a:r>
          </a:p>
          <a:p>
            <a:endParaRPr lang="en-US" sz="1800" dirty="0"/>
          </a:p>
          <a:p>
            <a:endParaRPr lang="en-US" sz="1800" dirty="0" smtClean="0"/>
          </a:p>
          <a:p>
            <a:endParaRPr lang="en-US" sz="1800" dirty="0"/>
          </a:p>
          <a:p>
            <a:endParaRPr lang="en-US" sz="1800" dirty="0" smtClean="0"/>
          </a:p>
          <a:p>
            <a:endParaRPr lang="en-US" sz="1800" dirty="0"/>
          </a:p>
          <a:p>
            <a:endParaRPr lang="en-US" sz="1800" dirty="0" smtClean="0"/>
          </a:p>
          <a:p>
            <a:endParaRPr lang="en-US" sz="1800" dirty="0"/>
          </a:p>
          <a:p>
            <a:endParaRPr lang="en-US" sz="1800" dirty="0" smtClean="0"/>
          </a:p>
          <a:p>
            <a:endParaRPr lang="en-US" sz="1800" dirty="0"/>
          </a:p>
          <a:p>
            <a:endParaRPr lang="en-US" sz="1800" dirty="0" smtClean="0"/>
          </a:p>
          <a:p>
            <a:endParaRPr lang="en-US" dirty="0"/>
          </a:p>
          <a:p>
            <a:pPr algn="ctr"/>
            <a:r>
              <a:rPr lang="en-US" b="1" dirty="0" smtClean="0"/>
              <a:t>Figure 3.</a:t>
            </a:r>
            <a:r>
              <a:rPr lang="en-US" dirty="0" smtClean="0"/>
              <a:t> </a:t>
            </a:r>
            <a:r>
              <a:rPr lang="en-US" dirty="0" smtClean="0"/>
              <a:t>Example scatterplot </a:t>
            </a:r>
            <a:r>
              <a:rPr lang="en-US" dirty="0" smtClean="0"/>
              <a:t>comparing age at surgery </a:t>
            </a:r>
            <a:r>
              <a:rPr lang="en-US" dirty="0" err="1" smtClean="0"/>
              <a:t>vs</a:t>
            </a:r>
            <a:r>
              <a:rPr lang="en-US" dirty="0" smtClean="0"/>
              <a:t> worsening of tremor within 1 year. R = -0.24. No other symptoms showed </a:t>
            </a:r>
            <a:r>
              <a:rPr lang="en-US" dirty="0" smtClean="0"/>
              <a:t>correlation</a:t>
            </a:r>
            <a:r>
              <a:rPr lang="en-US" dirty="0" smtClean="0"/>
              <a:t>.</a:t>
            </a:r>
            <a:endParaRPr lang="en-US" sz="1800" dirty="0" smtClean="0"/>
          </a:p>
          <a:p>
            <a:endParaRPr lang="en-US" sz="1800" dirty="0" smtClean="0"/>
          </a:p>
          <a:p>
            <a:pPr algn="just"/>
            <a:r>
              <a:rPr lang="en-US" sz="1800" dirty="0" smtClean="0"/>
              <a:t>Four patients underwent multiple surgical procedures requiring general anesthesia. Each reported worsening of at least one symptom after each exposure.</a:t>
            </a:r>
            <a:endParaRPr lang="en-US" sz="1800" dirty="0"/>
          </a:p>
        </p:txBody>
      </p:sp>
      <p:sp>
        <p:nvSpPr>
          <p:cNvPr id="178" name="Text Placeholder 177"/>
          <p:cNvSpPr>
            <a:spLocks noGrp="1"/>
          </p:cNvSpPr>
          <p:nvPr>
            <p:ph type="body" sz="quarter" idx="24"/>
          </p:nvPr>
        </p:nvSpPr>
        <p:spPr>
          <a:xfrm>
            <a:off x="13906500" y="2572276"/>
            <a:ext cx="6286500" cy="582572"/>
          </a:xfrm>
        </p:spPr>
        <p:txBody>
          <a:bodyPr/>
          <a:lstStyle/>
          <a:p>
            <a:r>
              <a:rPr lang="en-US" sz="3100" dirty="0" smtClean="0"/>
              <a:t>Results</a:t>
            </a:r>
            <a:endParaRPr lang="en-US" sz="3100" dirty="0"/>
          </a:p>
        </p:txBody>
      </p:sp>
      <p:sp>
        <p:nvSpPr>
          <p:cNvPr id="179" name="Text Placeholder 178"/>
          <p:cNvSpPr>
            <a:spLocks noGrp="1"/>
          </p:cNvSpPr>
          <p:nvPr>
            <p:ph type="body" sz="quarter" idx="25"/>
          </p:nvPr>
        </p:nvSpPr>
        <p:spPr>
          <a:xfrm>
            <a:off x="20575984" y="2572276"/>
            <a:ext cx="6279386" cy="582572"/>
          </a:xfrm>
        </p:spPr>
        <p:txBody>
          <a:bodyPr/>
          <a:lstStyle/>
          <a:p>
            <a:r>
              <a:rPr lang="en-US" sz="3100" dirty="0" smtClean="0"/>
              <a:t>Conclusions</a:t>
            </a:r>
            <a:endParaRPr lang="en-US" sz="3100" dirty="0"/>
          </a:p>
        </p:txBody>
      </p:sp>
      <p:sp>
        <p:nvSpPr>
          <p:cNvPr id="180" name="Text Placeholder 179"/>
          <p:cNvSpPr>
            <a:spLocks noGrp="1"/>
          </p:cNvSpPr>
          <p:nvPr>
            <p:ph type="body" sz="quarter" idx="26"/>
          </p:nvPr>
        </p:nvSpPr>
        <p:spPr>
          <a:xfrm>
            <a:off x="20575984" y="3063161"/>
            <a:ext cx="6279386" cy="4972778"/>
          </a:xfrm>
        </p:spPr>
        <p:txBody>
          <a:bodyPr/>
          <a:lstStyle/>
          <a:p>
            <a:pPr algn="just"/>
            <a:r>
              <a:rPr lang="en-US" sz="1800" u="sng" dirty="0" smtClean="0"/>
              <a:t>Manuscript reviewing published case reports is pending</a:t>
            </a:r>
            <a:r>
              <a:rPr lang="en-US" sz="1800" dirty="0" smtClean="0"/>
              <a:t>:</a:t>
            </a:r>
          </a:p>
          <a:p>
            <a:r>
              <a:rPr lang="en-US" sz="1800" dirty="0"/>
              <a:t> </a:t>
            </a:r>
            <a:r>
              <a:rPr lang="en-US" sz="1800" dirty="0" smtClean="0"/>
              <a:t>   Ligsay A, El-</a:t>
            </a:r>
            <a:r>
              <a:rPr lang="en-US" sz="1800" dirty="0" err="1" smtClean="0"/>
              <a:t>Deeb</a:t>
            </a:r>
            <a:r>
              <a:rPr lang="en-US" sz="1800" dirty="0" smtClean="0"/>
              <a:t> M, </a:t>
            </a:r>
            <a:r>
              <a:rPr lang="en-US" sz="1800" dirty="0" err="1" smtClean="0"/>
              <a:t>Schloemerkemper</a:t>
            </a:r>
            <a:r>
              <a:rPr lang="en-US" sz="1800" dirty="0" smtClean="0"/>
              <a:t> N, Grayson J,</a:t>
            </a:r>
          </a:p>
          <a:p>
            <a:r>
              <a:rPr lang="en-US" sz="1800" dirty="0"/>
              <a:t> </a:t>
            </a:r>
            <a:r>
              <a:rPr lang="en-US" sz="1800" dirty="0" smtClean="0"/>
              <a:t>       and Hagerman R. “General Anesthetic Use in Fragile</a:t>
            </a:r>
          </a:p>
          <a:p>
            <a:r>
              <a:rPr lang="en-US" sz="1800" dirty="0"/>
              <a:t> </a:t>
            </a:r>
            <a:r>
              <a:rPr lang="en-US" sz="1800" dirty="0" smtClean="0"/>
              <a:t>       X Spectrum Disorders.” </a:t>
            </a:r>
            <a:r>
              <a:rPr lang="en-US" sz="1800" i="1" dirty="0" smtClean="0"/>
              <a:t>In prep</a:t>
            </a:r>
            <a:r>
              <a:rPr lang="en-US" sz="1800" dirty="0" smtClean="0"/>
              <a:t>.</a:t>
            </a:r>
          </a:p>
          <a:p>
            <a:endParaRPr lang="en-US" sz="1800" dirty="0" smtClean="0"/>
          </a:p>
          <a:p>
            <a:pPr algn="just"/>
            <a:r>
              <a:rPr lang="en-US" sz="1800" u="sng" dirty="0" smtClean="0"/>
              <a:t>New Data</a:t>
            </a:r>
            <a:r>
              <a:rPr lang="en-US" sz="1800" dirty="0" smtClean="0"/>
              <a:t>:</a:t>
            </a:r>
            <a:endParaRPr lang="en-US" sz="1800" dirty="0"/>
          </a:p>
          <a:p>
            <a:pPr marL="285750" indent="-285750" algn="just">
              <a:buFont typeface="Arial"/>
              <a:buChar char="•"/>
            </a:pPr>
            <a:r>
              <a:rPr lang="en-US" sz="1800" dirty="0" smtClean="0"/>
              <a:t>Greater than 40% reported new or worsening symptoms within one year from their procedure.</a:t>
            </a:r>
          </a:p>
          <a:p>
            <a:pPr marL="285750" indent="-285750" algn="just">
              <a:buFont typeface="Arial"/>
              <a:buChar char="•"/>
            </a:pPr>
            <a:r>
              <a:rPr lang="en-US" sz="1800" dirty="0" smtClean="0"/>
              <a:t>A small subset with multiple procedures experienced neurocognitive decline following each exposure.</a:t>
            </a:r>
          </a:p>
          <a:p>
            <a:pPr algn="just"/>
            <a:endParaRPr lang="en-US" sz="1800" dirty="0"/>
          </a:p>
          <a:p>
            <a:pPr algn="just"/>
            <a:r>
              <a:rPr lang="en-US" sz="1800" u="sng" dirty="0" smtClean="0"/>
              <a:t>Survey</a:t>
            </a:r>
            <a:r>
              <a:rPr lang="en-US" sz="1800" dirty="0" smtClean="0"/>
              <a:t>:</a:t>
            </a:r>
          </a:p>
          <a:p>
            <a:pPr marL="285750" indent="-285750" algn="just">
              <a:buFont typeface="Arial"/>
              <a:buChar char="•"/>
            </a:pPr>
            <a:r>
              <a:rPr lang="en-US" sz="1800" dirty="0" smtClean="0"/>
              <a:t>Needs alterations – Some answers and responses were too broad (e.g. difficult to categorize type of surgical procedure)</a:t>
            </a:r>
          </a:p>
        </p:txBody>
      </p:sp>
      <p:sp>
        <p:nvSpPr>
          <p:cNvPr id="181" name="Text Placeholder 180"/>
          <p:cNvSpPr>
            <a:spLocks noGrp="1"/>
          </p:cNvSpPr>
          <p:nvPr>
            <p:ph type="body" sz="quarter" idx="27"/>
          </p:nvPr>
        </p:nvSpPr>
        <p:spPr>
          <a:xfrm>
            <a:off x="20577557" y="8072989"/>
            <a:ext cx="6279386" cy="582572"/>
          </a:xfrm>
        </p:spPr>
        <p:txBody>
          <a:bodyPr/>
          <a:lstStyle/>
          <a:p>
            <a:r>
              <a:rPr lang="en-US" sz="3100" dirty="0" smtClean="0"/>
              <a:t>Selected References</a:t>
            </a:r>
            <a:endParaRPr lang="en-US" sz="3100" dirty="0"/>
          </a:p>
        </p:txBody>
      </p:sp>
      <p:sp>
        <p:nvSpPr>
          <p:cNvPr id="182" name="Text Placeholder 181"/>
          <p:cNvSpPr>
            <a:spLocks noGrp="1"/>
          </p:cNvSpPr>
          <p:nvPr>
            <p:ph type="body" sz="quarter" idx="28"/>
          </p:nvPr>
        </p:nvSpPr>
        <p:spPr>
          <a:xfrm>
            <a:off x="20574412" y="8664064"/>
            <a:ext cx="6282531" cy="3926336"/>
          </a:xfrm>
        </p:spPr>
        <p:txBody>
          <a:bodyPr/>
          <a:lstStyle/>
          <a:p>
            <a:pPr marL="342900" indent="-342900" algn="just">
              <a:buAutoNum type="arabicParenR"/>
            </a:pPr>
            <a:r>
              <a:rPr lang="en-US" dirty="0" smtClean="0"/>
              <a:t>Grigsby et al (2014). “The cognitive neuropsychological phenotype of carriers of the FMR1 premutation.” J </a:t>
            </a:r>
            <a:r>
              <a:rPr lang="en-US" dirty="0" err="1" smtClean="0"/>
              <a:t>Neurodev</a:t>
            </a:r>
            <a:r>
              <a:rPr lang="en-US" dirty="0" smtClean="0"/>
              <a:t> </a:t>
            </a:r>
            <a:r>
              <a:rPr lang="en-US" dirty="0" err="1" smtClean="0"/>
              <a:t>Disord</a:t>
            </a:r>
            <a:r>
              <a:rPr lang="en-US" dirty="0" smtClean="0"/>
              <a:t>. 6(1): 28.</a:t>
            </a:r>
          </a:p>
          <a:p>
            <a:pPr marL="342900" indent="-342900" algn="just">
              <a:buAutoNum type="arabicParenR"/>
            </a:pPr>
            <a:r>
              <a:rPr lang="en-US" dirty="0" smtClean="0"/>
              <a:t>Hagerman and Hagerman (2015). “The fragile X-associated tremor/ataxia syndrome.” Annals of the New York Academy of Sciences. 1338:58-70</a:t>
            </a:r>
          </a:p>
          <a:p>
            <a:pPr marL="342900" indent="-342900" algn="just">
              <a:buAutoNum type="arabicParenR"/>
            </a:pPr>
            <a:r>
              <a:rPr lang="en-US" dirty="0" err="1" smtClean="0"/>
              <a:t>Jacquemont</a:t>
            </a:r>
            <a:r>
              <a:rPr lang="en-US" dirty="0" smtClean="0"/>
              <a:t> et al (2014). “A higher mutational burden in females supports a ‘female protective model’ in neurodevelopmental disorders.” Am J Hum Genet. 94(3): 415-425.</a:t>
            </a:r>
          </a:p>
          <a:p>
            <a:pPr marL="342900" indent="-342900" algn="just">
              <a:buAutoNum type="arabicParenR"/>
            </a:pPr>
            <a:r>
              <a:rPr lang="en-US" dirty="0" err="1" smtClean="0"/>
              <a:t>Jalnapurkar</a:t>
            </a:r>
            <a:r>
              <a:rPr lang="en-US" dirty="0" smtClean="0"/>
              <a:t> et al (2015). “Immune mediated disorders in women with a fragile X expansion and FXTAS.” American Journal of Medical Genetics. Part A. 167A(1): 190-197.</a:t>
            </a:r>
          </a:p>
          <a:p>
            <a:pPr marL="342900" indent="-342900" algn="just">
              <a:buAutoNum type="arabicParenR"/>
            </a:pPr>
            <a:r>
              <a:rPr lang="en-US" dirty="0" smtClean="0"/>
              <a:t>Santa Maria et al (2014). “FXTAS in an </a:t>
            </a:r>
            <a:r>
              <a:rPr lang="en-US" dirty="0" err="1" smtClean="0"/>
              <a:t>unmethylated</a:t>
            </a:r>
            <a:r>
              <a:rPr lang="en-US" dirty="0" smtClean="0"/>
              <a:t> mosaic male with fragile X syndrome from Chile.” Clinical Genetics. 86(4): 378-382.</a:t>
            </a:r>
          </a:p>
          <a:p>
            <a:pPr marL="342900" indent="-342900" algn="just">
              <a:buAutoNum type="arabicParenR"/>
            </a:pPr>
            <a:r>
              <a:rPr lang="en-US" dirty="0" err="1" smtClean="0"/>
              <a:t>Tassone</a:t>
            </a:r>
            <a:r>
              <a:rPr lang="en-US" dirty="0" smtClean="0"/>
              <a:t> et al (2012). “</a:t>
            </a:r>
            <a:r>
              <a:rPr lang="en-US" dirty="0" err="1" smtClean="0"/>
              <a:t>Neuropathological</a:t>
            </a:r>
            <a:r>
              <a:rPr lang="en-US" dirty="0" smtClean="0"/>
              <a:t> clinical and molecular pathology in female fragile X premutation carriers with and without FXTAS.” Genes, Brain, and Behavior. 11(5): 577-585.</a:t>
            </a:r>
          </a:p>
        </p:txBody>
      </p:sp>
      <p:sp>
        <p:nvSpPr>
          <p:cNvPr id="183" name="Text Placeholder 182"/>
          <p:cNvSpPr>
            <a:spLocks noGrp="1"/>
          </p:cNvSpPr>
          <p:nvPr>
            <p:ph type="body" sz="quarter" idx="29"/>
          </p:nvPr>
        </p:nvSpPr>
        <p:spPr>
          <a:xfrm>
            <a:off x="20571267" y="12447463"/>
            <a:ext cx="6279386" cy="582572"/>
          </a:xfrm>
        </p:spPr>
        <p:txBody>
          <a:bodyPr/>
          <a:lstStyle/>
          <a:p>
            <a:r>
              <a:rPr lang="en-US" sz="3100" dirty="0" smtClean="0"/>
              <a:t>Acknowledgements and Contact</a:t>
            </a:r>
            <a:endParaRPr lang="en-US" sz="3100" dirty="0"/>
          </a:p>
        </p:txBody>
      </p:sp>
      <p:sp>
        <p:nvSpPr>
          <p:cNvPr id="184" name="Text Placeholder 183"/>
          <p:cNvSpPr>
            <a:spLocks noGrp="1"/>
          </p:cNvSpPr>
          <p:nvPr>
            <p:ph type="body" sz="quarter" idx="30"/>
          </p:nvPr>
        </p:nvSpPr>
        <p:spPr>
          <a:xfrm>
            <a:off x="20568122" y="12982692"/>
            <a:ext cx="6282531" cy="3021473"/>
          </a:xfrm>
        </p:spPr>
        <p:txBody>
          <a:bodyPr/>
          <a:lstStyle/>
          <a:p>
            <a:pPr algn="just"/>
            <a:r>
              <a:rPr lang="en-US" dirty="0" smtClean="0"/>
              <a:t>This work was supported through NICHD [grant HD036071], the National Center for Advancing Translational Sciences, National Institutes of Health [grant UL1 TR000002 and linked award TL1 TR000133]. The content is solely the responsible of the authors and does not necessarily represent the official views of the NIH.</a:t>
            </a:r>
          </a:p>
          <a:p>
            <a:pPr algn="just"/>
            <a:endParaRPr lang="en-US" dirty="0"/>
          </a:p>
          <a:p>
            <a:pPr algn="just"/>
            <a:r>
              <a:rPr lang="en-US" dirty="0" smtClean="0"/>
              <a:t>Competing Interest: RH has received support from Novartis, </a:t>
            </a:r>
            <a:r>
              <a:rPr lang="en-US" dirty="0" err="1" smtClean="0"/>
              <a:t>Alcobra</a:t>
            </a:r>
            <a:r>
              <a:rPr lang="en-US" dirty="0" smtClean="0"/>
              <a:t>, </a:t>
            </a:r>
            <a:r>
              <a:rPr lang="en-US" dirty="0" err="1" smtClean="0"/>
              <a:t>Neuren</a:t>
            </a:r>
            <a:r>
              <a:rPr lang="en-US" dirty="0" smtClean="0"/>
              <a:t>, and </a:t>
            </a:r>
            <a:r>
              <a:rPr lang="en-US" dirty="0" err="1" smtClean="0"/>
              <a:t>Marinus</a:t>
            </a:r>
            <a:r>
              <a:rPr lang="en-US" dirty="0" smtClean="0"/>
              <a:t> for studies in fragile X syndrome. She has also consulted with </a:t>
            </a:r>
            <a:r>
              <a:rPr lang="en-US" dirty="0" err="1" smtClean="0"/>
              <a:t>Zynerba</a:t>
            </a:r>
            <a:r>
              <a:rPr lang="en-US" dirty="0" smtClean="0"/>
              <a:t> and Ovid regarding studies in fragile X syndrome. The other authors report no conflicts.</a:t>
            </a:r>
          </a:p>
          <a:p>
            <a:pPr algn="just"/>
            <a:endParaRPr lang="en-US" dirty="0"/>
          </a:p>
          <a:p>
            <a:pPr algn="just"/>
            <a:r>
              <a:rPr lang="en-US" dirty="0" smtClean="0"/>
              <a:t>Contact: Andrew Ligsay (</a:t>
            </a:r>
            <a:r>
              <a:rPr lang="en-US" dirty="0" err="1" smtClean="0"/>
              <a:t>aligsay@ucdavis.edu</a:t>
            </a:r>
            <a:r>
              <a:rPr lang="en-US" dirty="0" smtClean="0"/>
              <a:t>)</a:t>
            </a:r>
            <a:endParaRPr lang="en-US" dirty="0"/>
          </a:p>
        </p:txBody>
      </p:sp>
      <p:sp>
        <p:nvSpPr>
          <p:cNvPr id="185" name="Text Placeholder 184"/>
          <p:cNvSpPr>
            <a:spLocks noGrp="1"/>
          </p:cNvSpPr>
          <p:nvPr>
            <p:ph type="body" sz="quarter" idx="95"/>
          </p:nvPr>
        </p:nvSpPr>
        <p:spPr/>
        <p:txBody>
          <a:bodyPr/>
          <a:lstStyle/>
          <a:p>
            <a:endParaRPr lang="en-US"/>
          </a:p>
        </p:txBody>
      </p:sp>
      <p:sp>
        <p:nvSpPr>
          <p:cNvPr id="186" name="Text Placeholder 185"/>
          <p:cNvSpPr>
            <a:spLocks noGrp="1"/>
          </p:cNvSpPr>
          <p:nvPr>
            <p:ph type="body" sz="quarter" idx="96"/>
          </p:nvPr>
        </p:nvSpPr>
        <p:spPr>
          <a:xfrm>
            <a:off x="580430" y="7075030"/>
            <a:ext cx="6285508" cy="9127759"/>
          </a:xfrm>
        </p:spPr>
        <p:txBody>
          <a:bodyPr/>
          <a:lstStyle/>
          <a:p>
            <a:pPr algn="just"/>
            <a:r>
              <a:rPr lang="en-US" sz="1800" dirty="0" smtClean="0"/>
              <a:t>Fragile X syndrome (FXS) is the most common single gene cause of intellectual disability, and is characterized by a CGG repeat expansion mutation of &gt;200 repeats in the </a:t>
            </a:r>
            <a:r>
              <a:rPr lang="en-US" sz="1800" i="1" dirty="0" smtClean="0"/>
              <a:t>FMR1</a:t>
            </a:r>
            <a:r>
              <a:rPr lang="en-US" sz="1800" dirty="0" smtClean="0"/>
              <a:t> gene. The fragile X premutation, however, is characterized by 55 – 200 CGG repeats. Many of these patients undergo normal development, but a subset may develop a neurodegenerative disorder after age 60, which presents as tremors, ataxia, and progressive neurological deficits.</a:t>
            </a:r>
          </a:p>
          <a:p>
            <a:endParaRPr lang="en-US" sz="1800" dirty="0" smtClean="0"/>
          </a:p>
          <a:p>
            <a:pPr algn="just"/>
            <a:r>
              <a:rPr lang="en-US" sz="1800" dirty="0" smtClean="0"/>
              <a:t>Numerous case reports suggest that some patients with the premutation are particularly susceptible to drugs and environmental toxins leading to an even earlier onset of motor and neurological problems. Of these reports, a handful suggest some general anesthetics may serve as the toxic insult to premutation carriers that accelerates their symptomatology of tremors, ataxia, and cognitive decline. To date, there have been no formal studies regarding short and long-term sequelae following general anesthetic use in this particular population.</a:t>
            </a:r>
          </a:p>
          <a:p>
            <a:endParaRPr lang="en-US" sz="1800" dirty="0" smtClean="0"/>
          </a:p>
          <a:p>
            <a:pPr algn="just"/>
            <a:r>
              <a:rPr lang="en-US" sz="1800" dirty="0" smtClean="0"/>
              <a:t>The purpose of this research project was to formulate a survey aimed to study specific neurological, cognitive, and behavioral changes that may occur in patients with the fragile X premutation who have undergone surgical procedures requiring general anesthesia. Specifically, we were looking to study symptoms that may have occurred within a 1 year period following their exposure. We hypothesized that many of these patients will report evidence of motor and/or neurologic decline.</a:t>
            </a:r>
            <a:endParaRPr lang="en-US" sz="1800" dirty="0"/>
          </a:p>
          <a:p>
            <a:endParaRPr lang="en-US" sz="1800" dirty="0"/>
          </a:p>
        </p:txBody>
      </p:sp>
      <p:sp>
        <p:nvSpPr>
          <p:cNvPr id="187" name="Text Placeholder 186"/>
          <p:cNvSpPr>
            <a:spLocks noGrp="1"/>
          </p:cNvSpPr>
          <p:nvPr>
            <p:ph type="body" sz="quarter" idx="107"/>
          </p:nvPr>
        </p:nvSpPr>
        <p:spPr/>
        <p:txBody>
          <a:bodyPr/>
          <a:lstStyle/>
          <a:p>
            <a:endParaRPr lang="en-US"/>
          </a:p>
        </p:txBody>
      </p:sp>
      <p:sp>
        <p:nvSpPr>
          <p:cNvPr id="189" name="Text Placeholder 188"/>
          <p:cNvSpPr>
            <a:spLocks noGrp="1"/>
          </p:cNvSpPr>
          <p:nvPr>
            <p:ph type="body" sz="quarter" idx="116"/>
          </p:nvPr>
        </p:nvSpPr>
        <p:spPr/>
        <p:txBody>
          <a:bodyPr/>
          <a:lstStyle/>
          <a:p>
            <a:endParaRPr lang="en-US"/>
          </a:p>
        </p:txBody>
      </p:sp>
      <p:sp>
        <p:nvSpPr>
          <p:cNvPr id="190" name="Text Placeholder 189"/>
          <p:cNvSpPr>
            <a:spLocks noGrp="1"/>
          </p:cNvSpPr>
          <p:nvPr>
            <p:ph type="body" sz="quarter" idx="117"/>
          </p:nvPr>
        </p:nvSpPr>
        <p:spPr/>
        <p:txBody>
          <a:bodyPr/>
          <a:lstStyle/>
          <a:p>
            <a:endParaRPr lang="en-US"/>
          </a:p>
        </p:txBody>
      </p:sp>
      <p:sp>
        <p:nvSpPr>
          <p:cNvPr id="191" name="Text Placeholder 190"/>
          <p:cNvSpPr>
            <a:spLocks noGrp="1"/>
          </p:cNvSpPr>
          <p:nvPr>
            <p:ph type="body" sz="quarter" idx="118"/>
          </p:nvPr>
        </p:nvSpPr>
        <p:spPr/>
        <p:txBody>
          <a:bodyPr/>
          <a:lstStyle/>
          <a:p>
            <a:endParaRPr lang="en-US"/>
          </a:p>
        </p:txBody>
      </p:sp>
      <p:sp>
        <p:nvSpPr>
          <p:cNvPr id="192" name="Text Placeholder 191"/>
          <p:cNvSpPr>
            <a:spLocks noGrp="1"/>
          </p:cNvSpPr>
          <p:nvPr>
            <p:ph type="body" sz="quarter" idx="119"/>
          </p:nvPr>
        </p:nvSpPr>
        <p:spPr/>
        <p:txBody>
          <a:bodyPr/>
          <a:lstStyle/>
          <a:p>
            <a:endParaRPr lang="en-US"/>
          </a:p>
        </p:txBody>
      </p:sp>
      <p:sp>
        <p:nvSpPr>
          <p:cNvPr id="193" name="Text Placeholder 192"/>
          <p:cNvSpPr>
            <a:spLocks noGrp="1"/>
          </p:cNvSpPr>
          <p:nvPr>
            <p:ph type="body" sz="quarter" idx="120"/>
          </p:nvPr>
        </p:nvSpPr>
        <p:spPr/>
        <p:txBody>
          <a:bodyPr/>
          <a:lstStyle/>
          <a:p>
            <a:endParaRPr lang="en-US"/>
          </a:p>
        </p:txBody>
      </p:sp>
      <p:sp>
        <p:nvSpPr>
          <p:cNvPr id="194" name="Text Placeholder 193"/>
          <p:cNvSpPr>
            <a:spLocks noGrp="1"/>
          </p:cNvSpPr>
          <p:nvPr>
            <p:ph type="body" sz="quarter" idx="121"/>
          </p:nvPr>
        </p:nvSpPr>
        <p:spPr/>
        <p:txBody>
          <a:bodyPr/>
          <a:lstStyle/>
          <a:p>
            <a:endParaRPr lang="en-US"/>
          </a:p>
        </p:txBody>
      </p:sp>
      <p:sp>
        <p:nvSpPr>
          <p:cNvPr id="195" name="Text Placeholder 194"/>
          <p:cNvSpPr>
            <a:spLocks noGrp="1"/>
          </p:cNvSpPr>
          <p:nvPr>
            <p:ph type="body" sz="quarter" idx="122"/>
          </p:nvPr>
        </p:nvSpPr>
        <p:spPr/>
        <p:txBody>
          <a:bodyPr/>
          <a:lstStyle/>
          <a:p>
            <a:endParaRPr lang="en-US"/>
          </a:p>
        </p:txBody>
      </p:sp>
      <p:sp>
        <p:nvSpPr>
          <p:cNvPr id="196" name="Text Placeholder 195"/>
          <p:cNvSpPr>
            <a:spLocks noGrp="1"/>
          </p:cNvSpPr>
          <p:nvPr>
            <p:ph type="body" sz="quarter" idx="123"/>
          </p:nvPr>
        </p:nvSpPr>
        <p:spPr/>
        <p:txBody>
          <a:bodyPr/>
          <a:lstStyle/>
          <a:p>
            <a:endParaRPr lang="en-US"/>
          </a:p>
        </p:txBody>
      </p:sp>
      <p:sp>
        <p:nvSpPr>
          <p:cNvPr id="197" name="Text Placeholder 196"/>
          <p:cNvSpPr>
            <a:spLocks noGrp="1"/>
          </p:cNvSpPr>
          <p:nvPr>
            <p:ph type="body" sz="quarter" idx="124"/>
          </p:nvPr>
        </p:nvSpPr>
        <p:spPr/>
        <p:txBody>
          <a:bodyPr/>
          <a:lstStyle/>
          <a:p>
            <a:endParaRPr lang="en-US"/>
          </a:p>
        </p:txBody>
      </p:sp>
      <p:sp>
        <p:nvSpPr>
          <p:cNvPr id="198" name="Text Placeholder 197"/>
          <p:cNvSpPr>
            <a:spLocks noGrp="1"/>
          </p:cNvSpPr>
          <p:nvPr>
            <p:ph type="body" sz="quarter" idx="125"/>
          </p:nvPr>
        </p:nvSpPr>
        <p:spPr/>
        <p:txBody>
          <a:bodyPr/>
          <a:lstStyle/>
          <a:p>
            <a:endParaRPr lang="en-US"/>
          </a:p>
        </p:txBody>
      </p:sp>
      <p:sp>
        <p:nvSpPr>
          <p:cNvPr id="188" name="Picture Placeholder 187"/>
          <p:cNvSpPr>
            <a:spLocks noGrp="1"/>
          </p:cNvSpPr>
          <p:nvPr>
            <p:ph type="pic" sz="quarter" idx="115"/>
          </p:nvPr>
        </p:nvSpPr>
        <p:spPr/>
      </p:sp>
      <p:sp>
        <p:nvSpPr>
          <p:cNvPr id="199" name="Picture Placeholder 198"/>
          <p:cNvSpPr>
            <a:spLocks noGrp="1"/>
          </p:cNvSpPr>
          <p:nvPr>
            <p:ph type="pic" sz="quarter" idx="126"/>
          </p:nvPr>
        </p:nvSpPr>
        <p:spPr/>
      </p:sp>
      <p:sp>
        <p:nvSpPr>
          <p:cNvPr id="200" name="Picture Placeholder 199"/>
          <p:cNvSpPr>
            <a:spLocks noGrp="1"/>
          </p:cNvSpPr>
          <p:nvPr>
            <p:ph type="pic" sz="quarter" idx="127"/>
          </p:nvPr>
        </p:nvSpPr>
        <p:spPr/>
      </p:sp>
      <p:sp>
        <p:nvSpPr>
          <p:cNvPr id="201" name="Picture Placeholder 200"/>
          <p:cNvSpPr>
            <a:spLocks noGrp="1"/>
          </p:cNvSpPr>
          <p:nvPr>
            <p:ph type="pic" sz="quarter" idx="128"/>
          </p:nvPr>
        </p:nvSpPr>
        <p:spPr/>
      </p:sp>
      <p:sp>
        <p:nvSpPr>
          <p:cNvPr id="202" name="Picture Placeholder 201"/>
          <p:cNvSpPr>
            <a:spLocks noGrp="1"/>
          </p:cNvSpPr>
          <p:nvPr>
            <p:ph type="pic" sz="quarter" idx="129"/>
          </p:nvPr>
        </p:nvSpPr>
        <p:spPr/>
      </p:sp>
      <p:sp>
        <p:nvSpPr>
          <p:cNvPr id="203" name="Picture Placeholder 202"/>
          <p:cNvSpPr>
            <a:spLocks noGrp="1"/>
          </p:cNvSpPr>
          <p:nvPr>
            <p:ph type="pic" sz="quarter" idx="130"/>
          </p:nvPr>
        </p:nvSpPr>
        <p:spPr/>
      </p:sp>
      <p:sp>
        <p:nvSpPr>
          <p:cNvPr id="204" name="Picture Placeholder 203"/>
          <p:cNvSpPr>
            <a:spLocks noGrp="1"/>
          </p:cNvSpPr>
          <p:nvPr>
            <p:ph type="pic" sz="quarter" idx="131"/>
          </p:nvPr>
        </p:nvSpPr>
        <p:spPr/>
      </p:sp>
      <p:sp>
        <p:nvSpPr>
          <p:cNvPr id="205" name="Picture Placeholder 204"/>
          <p:cNvSpPr>
            <a:spLocks noGrp="1"/>
          </p:cNvSpPr>
          <p:nvPr>
            <p:ph type="pic" sz="quarter" idx="132"/>
          </p:nvPr>
        </p:nvSpPr>
        <p:spPr/>
      </p:sp>
      <p:sp>
        <p:nvSpPr>
          <p:cNvPr id="206" name="Picture Placeholder 205"/>
          <p:cNvSpPr>
            <a:spLocks noGrp="1"/>
          </p:cNvSpPr>
          <p:nvPr>
            <p:ph type="pic" sz="quarter" idx="133"/>
          </p:nvPr>
        </p:nvSpPr>
        <p:spPr/>
      </p:sp>
      <p:sp>
        <p:nvSpPr>
          <p:cNvPr id="207" name="Picture Placeholder 206"/>
          <p:cNvSpPr>
            <a:spLocks noGrp="1"/>
          </p:cNvSpPr>
          <p:nvPr>
            <p:ph type="pic" sz="quarter" idx="134"/>
          </p:nvPr>
        </p:nvSpPr>
        <p:spPr/>
      </p:sp>
      <p:sp>
        <p:nvSpPr>
          <p:cNvPr id="208" name="Picture Placeholder 207"/>
          <p:cNvSpPr>
            <a:spLocks noGrp="1"/>
          </p:cNvSpPr>
          <p:nvPr>
            <p:ph type="pic" sz="quarter" idx="135"/>
          </p:nvPr>
        </p:nvSpPr>
        <p:spPr/>
      </p:sp>
      <p:sp>
        <p:nvSpPr>
          <p:cNvPr id="209" name="Text Placeholder 208"/>
          <p:cNvSpPr>
            <a:spLocks noGrp="1"/>
          </p:cNvSpPr>
          <p:nvPr>
            <p:ph type="body" sz="quarter" idx="136"/>
          </p:nvPr>
        </p:nvSpPr>
        <p:spPr/>
        <p:txBody>
          <a:bodyPr/>
          <a:lstStyle/>
          <a:p>
            <a:endParaRPr lang="en-US"/>
          </a:p>
        </p:txBody>
      </p:sp>
      <p:sp>
        <p:nvSpPr>
          <p:cNvPr id="210" name="Text Placeholder 209"/>
          <p:cNvSpPr>
            <a:spLocks noGrp="1"/>
          </p:cNvSpPr>
          <p:nvPr>
            <p:ph type="body" sz="quarter" idx="137"/>
          </p:nvPr>
        </p:nvSpPr>
        <p:spPr/>
        <p:txBody>
          <a:bodyPr/>
          <a:lstStyle/>
          <a:p>
            <a:endParaRPr lang="en-US"/>
          </a:p>
        </p:txBody>
      </p:sp>
      <p:sp>
        <p:nvSpPr>
          <p:cNvPr id="211" name="Text Placeholder 210"/>
          <p:cNvSpPr>
            <a:spLocks noGrp="1"/>
          </p:cNvSpPr>
          <p:nvPr>
            <p:ph type="body" sz="quarter" idx="138"/>
          </p:nvPr>
        </p:nvSpPr>
        <p:spPr/>
        <p:txBody>
          <a:bodyPr/>
          <a:lstStyle/>
          <a:p>
            <a:endParaRPr lang="en-US"/>
          </a:p>
        </p:txBody>
      </p:sp>
      <p:sp>
        <p:nvSpPr>
          <p:cNvPr id="212" name="Text Placeholder 211"/>
          <p:cNvSpPr>
            <a:spLocks noGrp="1"/>
          </p:cNvSpPr>
          <p:nvPr>
            <p:ph type="body" sz="quarter" idx="139"/>
          </p:nvPr>
        </p:nvSpPr>
        <p:spPr/>
        <p:txBody>
          <a:bodyPr/>
          <a:lstStyle/>
          <a:p>
            <a:endParaRPr lang="en-US"/>
          </a:p>
        </p:txBody>
      </p:sp>
      <p:sp>
        <p:nvSpPr>
          <p:cNvPr id="213" name="Text Placeholder 212"/>
          <p:cNvSpPr>
            <a:spLocks noGrp="1"/>
          </p:cNvSpPr>
          <p:nvPr>
            <p:ph type="body" sz="quarter" idx="140"/>
          </p:nvPr>
        </p:nvSpPr>
        <p:spPr/>
        <p:txBody>
          <a:bodyPr/>
          <a:lstStyle/>
          <a:p>
            <a:endParaRPr lang="en-US"/>
          </a:p>
        </p:txBody>
      </p:sp>
      <p:sp>
        <p:nvSpPr>
          <p:cNvPr id="214" name="Text Placeholder 213"/>
          <p:cNvSpPr>
            <a:spLocks noGrp="1"/>
          </p:cNvSpPr>
          <p:nvPr>
            <p:ph type="body" sz="quarter" idx="141"/>
          </p:nvPr>
        </p:nvSpPr>
        <p:spPr/>
        <p:txBody>
          <a:bodyPr/>
          <a:lstStyle/>
          <a:p>
            <a:endParaRPr lang="en-US"/>
          </a:p>
        </p:txBody>
      </p:sp>
      <p:sp>
        <p:nvSpPr>
          <p:cNvPr id="215" name="Text Placeholder 214"/>
          <p:cNvSpPr>
            <a:spLocks noGrp="1"/>
          </p:cNvSpPr>
          <p:nvPr>
            <p:ph type="body" sz="quarter" idx="142"/>
          </p:nvPr>
        </p:nvSpPr>
        <p:spPr/>
        <p:txBody>
          <a:bodyPr/>
          <a:lstStyle/>
          <a:p>
            <a:endParaRPr lang="en-US"/>
          </a:p>
        </p:txBody>
      </p:sp>
      <p:sp>
        <p:nvSpPr>
          <p:cNvPr id="216" name="Text Placeholder 215"/>
          <p:cNvSpPr>
            <a:spLocks noGrp="1"/>
          </p:cNvSpPr>
          <p:nvPr>
            <p:ph type="body" sz="quarter" idx="143"/>
          </p:nvPr>
        </p:nvSpPr>
        <p:spPr/>
        <p:txBody>
          <a:bodyPr/>
          <a:lstStyle/>
          <a:p>
            <a:endParaRPr lang="en-US"/>
          </a:p>
        </p:txBody>
      </p:sp>
      <p:sp>
        <p:nvSpPr>
          <p:cNvPr id="217" name="Text Placeholder 216"/>
          <p:cNvSpPr>
            <a:spLocks noGrp="1"/>
          </p:cNvSpPr>
          <p:nvPr>
            <p:ph type="body" sz="quarter" idx="144"/>
          </p:nvPr>
        </p:nvSpPr>
        <p:spPr/>
        <p:txBody>
          <a:bodyPr/>
          <a:lstStyle/>
          <a:p>
            <a:endParaRPr lang="en-US"/>
          </a:p>
        </p:txBody>
      </p:sp>
      <p:sp>
        <p:nvSpPr>
          <p:cNvPr id="218" name="Text Placeholder 217"/>
          <p:cNvSpPr>
            <a:spLocks noGrp="1"/>
          </p:cNvSpPr>
          <p:nvPr>
            <p:ph type="body" sz="quarter" idx="145"/>
          </p:nvPr>
        </p:nvSpPr>
        <p:spPr/>
        <p:txBody>
          <a:bodyPr/>
          <a:lstStyle/>
          <a:p>
            <a:endParaRPr lang="en-US"/>
          </a:p>
        </p:txBody>
      </p:sp>
      <p:sp>
        <p:nvSpPr>
          <p:cNvPr id="219" name="Text Placeholder 218"/>
          <p:cNvSpPr>
            <a:spLocks noGrp="1"/>
          </p:cNvSpPr>
          <p:nvPr>
            <p:ph type="body" sz="quarter" idx="146"/>
          </p:nvPr>
        </p:nvSpPr>
        <p:spPr/>
        <p:txBody>
          <a:bodyPr/>
          <a:lstStyle/>
          <a:p>
            <a:endParaRPr lang="en-US"/>
          </a:p>
        </p:txBody>
      </p:sp>
      <p:sp>
        <p:nvSpPr>
          <p:cNvPr id="220" name="Text Placeholder 219"/>
          <p:cNvSpPr>
            <a:spLocks noGrp="1"/>
          </p:cNvSpPr>
          <p:nvPr>
            <p:ph type="body" sz="quarter" idx="147"/>
          </p:nvPr>
        </p:nvSpPr>
        <p:spPr/>
        <p:txBody>
          <a:bodyPr/>
          <a:lstStyle/>
          <a:p>
            <a:endParaRPr lang="en-US"/>
          </a:p>
        </p:txBody>
      </p:sp>
      <p:sp>
        <p:nvSpPr>
          <p:cNvPr id="221" name="Text Placeholder 220"/>
          <p:cNvSpPr>
            <a:spLocks noGrp="1"/>
          </p:cNvSpPr>
          <p:nvPr>
            <p:ph type="body" sz="quarter" idx="148"/>
          </p:nvPr>
        </p:nvSpPr>
        <p:spPr/>
        <p:txBody>
          <a:bodyPr/>
          <a:lstStyle/>
          <a:p>
            <a:endParaRPr lang="en-US"/>
          </a:p>
        </p:txBody>
      </p:sp>
      <p:sp>
        <p:nvSpPr>
          <p:cNvPr id="222" name="Text Placeholder 221"/>
          <p:cNvSpPr>
            <a:spLocks noGrp="1"/>
          </p:cNvSpPr>
          <p:nvPr>
            <p:ph type="body" sz="quarter" idx="149"/>
          </p:nvPr>
        </p:nvSpPr>
        <p:spPr/>
        <p:txBody>
          <a:bodyPr/>
          <a:lstStyle/>
          <a:p>
            <a:endParaRPr lang="en-US"/>
          </a:p>
        </p:txBody>
      </p:sp>
      <p:sp>
        <p:nvSpPr>
          <p:cNvPr id="223" name="Text Placeholder 222"/>
          <p:cNvSpPr>
            <a:spLocks noGrp="1"/>
          </p:cNvSpPr>
          <p:nvPr>
            <p:ph type="body" sz="quarter" idx="150"/>
          </p:nvPr>
        </p:nvSpPr>
        <p:spPr/>
        <p:txBody>
          <a:bodyPr>
            <a:normAutofit fontScale="92500"/>
          </a:bodyPr>
          <a:lstStyle/>
          <a:p>
            <a:r>
              <a:rPr lang="en-US" dirty="0" smtClean="0"/>
              <a:t>Andrew Ligsay BS, </a:t>
            </a:r>
            <a:r>
              <a:rPr lang="en-US" dirty="0" err="1" smtClean="0"/>
              <a:t>Marwa</a:t>
            </a:r>
            <a:r>
              <a:rPr lang="en-US" dirty="0" smtClean="0"/>
              <a:t> El-</a:t>
            </a:r>
            <a:r>
              <a:rPr lang="en-US" dirty="0" err="1" smtClean="0"/>
              <a:t>Deeb</a:t>
            </a:r>
            <a:r>
              <a:rPr lang="en-US" dirty="0" smtClean="0"/>
              <a:t> MD, Nina </a:t>
            </a:r>
            <a:r>
              <a:rPr lang="en-US" dirty="0" err="1" smtClean="0"/>
              <a:t>Schloemerkemper</a:t>
            </a:r>
            <a:r>
              <a:rPr lang="en-US" dirty="0" smtClean="0"/>
              <a:t> MD, Jeremy Grayson MD, Randi Hagerman MD</a:t>
            </a:r>
            <a:endParaRPr lang="en-US" dirty="0"/>
          </a:p>
        </p:txBody>
      </p:sp>
      <p:sp>
        <p:nvSpPr>
          <p:cNvPr id="224" name="Text Placeholder 223"/>
          <p:cNvSpPr>
            <a:spLocks noGrp="1"/>
          </p:cNvSpPr>
          <p:nvPr>
            <p:ph type="body" sz="quarter" idx="184"/>
          </p:nvPr>
        </p:nvSpPr>
        <p:spPr/>
        <p:txBody>
          <a:bodyPr>
            <a:normAutofit fontScale="55000" lnSpcReduction="20000"/>
          </a:bodyPr>
          <a:lstStyle/>
          <a:p>
            <a:r>
              <a:rPr lang="en-US" dirty="0" smtClean="0"/>
              <a:t>1. Medical Investigation of Neurodevelopmental Disorders, University of California Davis Medical Center, 2. University of California Davis School of Medicine, 3. Department of Pediatrics, University of California Davis Medical Center,</a:t>
            </a:r>
          </a:p>
          <a:p>
            <a:r>
              <a:rPr lang="en-US" dirty="0" smtClean="0"/>
              <a:t>4. Department of Anesthesiology and Pain Medicine, University of California Davis Medical Center, 5. Department of Anesthesia, Rutgers University Robert Wood Johnson Medical School</a:t>
            </a:r>
            <a:endParaRPr lang="en-US" dirty="0"/>
          </a:p>
        </p:txBody>
      </p:sp>
      <p:sp>
        <p:nvSpPr>
          <p:cNvPr id="225" name="Text Placeholder 224"/>
          <p:cNvSpPr>
            <a:spLocks noGrp="1"/>
          </p:cNvSpPr>
          <p:nvPr>
            <p:ph type="body" sz="quarter" idx="185"/>
          </p:nvPr>
        </p:nvSpPr>
        <p:spPr/>
        <p:txBody>
          <a:bodyPr/>
          <a:lstStyle/>
          <a:p>
            <a:r>
              <a:rPr lang="en-US" dirty="0" smtClean="0"/>
              <a:t>General Anesthetic Use in Patients with the Fragile X Premutation</a:t>
            </a:r>
            <a:endParaRPr lang="en-US" dirty="0"/>
          </a:p>
        </p:txBody>
      </p:sp>
      <p:pic>
        <p:nvPicPr>
          <p:cNvPr id="7" name="Picture 6" descr="Screen Shot 2017-02-17 at 9.04.39 PM.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539876" y="7926415"/>
            <a:ext cx="5720030" cy="3958435"/>
          </a:xfrm>
          <a:prstGeom prst="rect">
            <a:avLst/>
          </a:prstGeom>
        </p:spPr>
      </p:pic>
      <p:pic>
        <p:nvPicPr>
          <p:cNvPr id="8" name="Picture 7" descr="Screen Shot 2017-02-17 at 9.05.04 PM.pn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539876" y="11950806"/>
            <a:ext cx="5720028" cy="3483212"/>
          </a:xfrm>
          <a:prstGeom prst="rect">
            <a:avLst/>
          </a:prstGeom>
        </p:spPr>
      </p:pic>
      <p:pic>
        <p:nvPicPr>
          <p:cNvPr id="3" name="Picture 2" descr="Screen Shot 2017-02-17 at 10.13.03 PM.pn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4068250" y="10750681"/>
            <a:ext cx="5870684" cy="3393564"/>
          </a:xfrm>
          <a:prstGeom prst="rect">
            <a:avLst/>
          </a:prstGeom>
        </p:spPr>
      </p:pic>
      <p:pic>
        <p:nvPicPr>
          <p:cNvPr id="4" name="Picture 3" descr="Screen Shot 2017-02-17 at 10.16.59 PM.png"/>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4068250" y="6072194"/>
            <a:ext cx="5870684" cy="3384490"/>
          </a:xfrm>
          <a:prstGeom prst="rect">
            <a:avLst/>
          </a:prstGeom>
        </p:spPr>
      </p:pic>
    </p:spTree>
    <p:extLst>
      <p:ext uri="{BB962C8B-B14F-4D97-AF65-F5344CB8AC3E}">
        <p14:creationId xmlns:p14="http://schemas.microsoft.com/office/powerpoint/2010/main" val="3417310049"/>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PosterPresentations.com-36x60-Template-V3">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lassic 3 Columns">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lassic - Wide Center">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PosterPresentations.com-36x60-Template-V3</Template>
  <TotalTime>819</TotalTime>
  <Words>1073</Words>
  <Application>Microsoft Macintosh PowerPoint</Application>
  <PresentationFormat>Custom</PresentationFormat>
  <Paragraphs>109</Paragraphs>
  <Slides>1</Slides>
  <Notes>1</Notes>
  <HiddenSlides>0</HiddenSlides>
  <MMClips>0</MMClips>
  <ScaleCrop>false</ScaleCrop>
  <HeadingPairs>
    <vt:vector size="4" baseType="variant">
      <vt:variant>
        <vt:lpstr>Theme</vt:lpstr>
      </vt:variant>
      <vt:variant>
        <vt:i4>3</vt:i4>
      </vt:variant>
      <vt:variant>
        <vt:lpstr>Slide Titles</vt:lpstr>
      </vt:variant>
      <vt:variant>
        <vt:i4>1</vt:i4>
      </vt:variant>
    </vt:vector>
  </HeadingPairs>
  <TitlesOfParts>
    <vt:vector size="4" baseType="lpstr">
      <vt:lpstr>PosterPresentations.com-36x60-Template-V3</vt:lpstr>
      <vt:lpstr>1_Classic 3 Columns</vt:lpstr>
      <vt:lpstr>Classic - Wide Center</vt:lpstr>
      <vt:lpstr>PowerPoint Presentation</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CanterburyMedia</dc:creator>
  <cp:lastModifiedBy>Andrew Ligsay</cp:lastModifiedBy>
  <cp:revision>46</cp:revision>
  <dcterms:created xsi:type="dcterms:W3CDTF">2012-02-06T18:46:22Z</dcterms:created>
  <dcterms:modified xsi:type="dcterms:W3CDTF">2017-02-18T06:30:21Z</dcterms:modified>
</cp:coreProperties>
</file>